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5"/>
  </p:notesMasterIdLst>
  <p:sldIdLst>
    <p:sldId id="286" r:id="rId2"/>
    <p:sldId id="287" r:id="rId3"/>
    <p:sldId id="288" r:id="rId4"/>
    <p:sldId id="289" r:id="rId5"/>
    <p:sldId id="290" r:id="rId6"/>
    <p:sldId id="291" r:id="rId7"/>
    <p:sldId id="292" r:id="rId8"/>
    <p:sldId id="293" r:id="rId9"/>
    <p:sldId id="294" r:id="rId10"/>
    <p:sldId id="295" r:id="rId11"/>
    <p:sldId id="296" r:id="rId12"/>
    <p:sldId id="297" r:id="rId13"/>
    <p:sldId id="298" r:id="rId14"/>
    <p:sldId id="299" r:id="rId15"/>
    <p:sldId id="300" r:id="rId16"/>
    <p:sldId id="301" r:id="rId17"/>
    <p:sldId id="302" r:id="rId18"/>
    <p:sldId id="303" r:id="rId19"/>
    <p:sldId id="304" r:id="rId20"/>
    <p:sldId id="320" r:id="rId21"/>
    <p:sldId id="321" r:id="rId22"/>
    <p:sldId id="305" r:id="rId23"/>
    <p:sldId id="306" r:id="rId24"/>
    <p:sldId id="307" r:id="rId25"/>
    <p:sldId id="308" r:id="rId26"/>
    <p:sldId id="309" r:id="rId27"/>
    <p:sldId id="310" r:id="rId28"/>
    <p:sldId id="322" r:id="rId29"/>
    <p:sldId id="311" r:id="rId30"/>
    <p:sldId id="312" r:id="rId31"/>
    <p:sldId id="313" r:id="rId32"/>
    <p:sldId id="314" r:id="rId33"/>
    <p:sldId id="315" r:id="rId34"/>
  </p:sldIdLst>
  <p:sldSz cx="9144000" cy="6858000" type="screen4x3"/>
  <p:notesSz cx="6858000" cy="9144000"/>
  <p:defaultTextStyle>
    <a:defPPr>
      <a:defRPr lang="tr-TR"/>
    </a:defPPr>
    <a:lvl1pPr marL="0" lvl="0"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vl6pPr marL="2286000" lvl="5"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6pPr>
    <a:lvl7pPr marL="2743200" lvl="6"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7pPr>
    <a:lvl8pPr marL="3200400" lvl="7"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8pPr>
    <a:lvl9pPr marL="3657600" lvl="8"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6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9E185"/>
    <a:srgbClr val="FFFFFF"/>
    <a:srgbClr val="000000"/>
    <a:srgbClr val="FF3300"/>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78" d="100"/>
          <a:sy n="78" d="100"/>
        </p:scale>
        <p:origin x="1594" y="62"/>
      </p:cViewPr>
      <p:guideLst>
        <p:guide orient="horz" pos="2160"/>
        <p:guide pos="286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Arial" panose="020B0604020202020204" pitchFamily="34" charset="0"/>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1E0418AA-2DC7-4033-BD73-DB36F19364BD}" type="datetimeFigureOut">
              <a:rPr kumimoji="0" lang="tr-TR"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30.12.2024</a:t>
            </a:fld>
            <a:endParaRPr kumimoji="0" lang="tr-TR"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tr-TR" sz="1200" b="0" i="0" u="none" strike="noStrike" kern="1200" cap="none" spc="0" normalizeH="0" baseline="0" noProof="0">
              <a:ln>
                <a:noFill/>
              </a:ln>
              <a:solidFill>
                <a:schemeClr val="tx1"/>
              </a:solidFill>
              <a:effectLst/>
              <a:uLnTx/>
              <a:uFillTx/>
              <a:latin typeface="+mn-lt"/>
              <a:ea typeface="+mn-ea"/>
              <a:cs typeface="+mn-cs"/>
            </a:endParaRP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tr-TR" sz="1200" b="0" i="0" u="none" strike="noStrike" kern="1200" cap="none" spc="0" normalizeH="0" baseline="0" noProof="0">
                <a:ln>
                  <a:noFill/>
                </a:ln>
                <a:solidFill>
                  <a:schemeClr val="tx1"/>
                </a:solidFill>
                <a:effectLst/>
                <a:uLnTx/>
                <a:uFillTx/>
                <a:latin typeface="+mn-lt"/>
                <a:ea typeface="+mn-ea"/>
                <a:cs typeface="+mn-cs"/>
              </a:rPr>
              <a:t>Asıl metin stillerini düzenlemek için tıklatın</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tr-TR" sz="1200" b="0" i="0" u="none" strike="noStrike" kern="1200" cap="none" spc="0" normalizeH="0" baseline="0" noProof="0">
                <a:ln>
                  <a:noFill/>
                </a:ln>
                <a:solidFill>
                  <a:schemeClr val="tx1"/>
                </a:solidFill>
                <a:effectLst/>
                <a:uLnTx/>
                <a:uFillTx/>
                <a:latin typeface="+mn-lt"/>
                <a:ea typeface="+mn-ea"/>
                <a:cs typeface="+mn-cs"/>
              </a:rPr>
              <a:t>İkinci düzey</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tr-TR" sz="1200" b="0" i="0" u="none" strike="noStrike" kern="1200" cap="none" spc="0" normalizeH="0" baseline="0" noProof="0">
                <a:ln>
                  <a:noFill/>
                </a:ln>
                <a:solidFill>
                  <a:schemeClr val="tx1"/>
                </a:solidFill>
                <a:effectLst/>
                <a:uLnTx/>
                <a:uFillTx/>
                <a:latin typeface="+mn-lt"/>
                <a:ea typeface="+mn-ea"/>
                <a:cs typeface="+mn-cs"/>
              </a:rPr>
              <a:t>Üçüncü düzey</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tr-TR" sz="1200" b="0" i="0" u="none" strike="noStrike" kern="1200" cap="none" spc="0" normalizeH="0" baseline="0" noProof="0">
                <a:ln>
                  <a:noFill/>
                </a:ln>
                <a:solidFill>
                  <a:schemeClr val="tx1"/>
                </a:solidFill>
                <a:effectLst/>
                <a:uLnTx/>
                <a:uFillTx/>
                <a:latin typeface="+mn-lt"/>
                <a:ea typeface="+mn-ea"/>
                <a:cs typeface="+mn-cs"/>
              </a:rPr>
              <a:t>Dördüncü düzey</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tr-TR" sz="1200" b="0" i="0" u="none" strike="noStrike" kern="1200" cap="none" spc="0" normalizeH="0" baseline="0" noProof="0">
                <a:ln>
                  <a:noFill/>
                </a:ln>
                <a:solidFill>
                  <a:schemeClr val="tx1"/>
                </a:solidFill>
                <a:effectLst/>
                <a:uLnTx/>
                <a:uFillTx/>
                <a:latin typeface="+mn-lt"/>
                <a:ea typeface="+mn-ea"/>
                <a:cs typeface="+mn-cs"/>
              </a:rP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Arial" panose="020B0604020202020204" pitchFamily="34" charset="0"/>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lstStyle/>
          <a:p>
            <a:pPr lvl="0" algn="r" eaLnBrk="1" hangingPunct="1">
              <a:buNone/>
            </a:pPr>
            <a:fld id="{9A0DB2DC-4C9A-4742-B13C-FB6460FD3503}" type="slidenum">
              <a:rPr lang="tr-TR" altLang="tr-TR" sz="1200" dirty="0"/>
              <a:t>‹#›</a:t>
            </a:fld>
            <a:endParaRPr lang="tr-TR" altLang="tr-TR"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Slayt Görüntüsü Yer Tutucusu 1"/>
          <p:cNvSpPr>
            <a:spLocks noGrp="1" noRot="1" noChangeAspect="1" noTextEdit="1"/>
          </p:cNvSpPr>
          <p:nvPr>
            <p:ph type="sldImg"/>
          </p:nvPr>
        </p:nvSpPr>
        <p:spPr>
          <a:ln>
            <a:solidFill>
              <a:srgbClr val="000000"/>
            </a:solidFill>
            <a:miter/>
          </a:ln>
        </p:spPr>
      </p:sp>
      <p:sp>
        <p:nvSpPr>
          <p:cNvPr id="61443" name="Not Yer Tutucusu 2"/>
          <p:cNvSpPr>
            <a:spLocks noGrp="1"/>
          </p:cNvSpPr>
          <p:nvPr>
            <p:ph type="body" idx="1"/>
          </p:nvPr>
        </p:nvSpPr>
        <p:spPr>
          <a:noFill/>
          <a:ln>
            <a:noFill/>
          </a:ln>
        </p:spPr>
        <p:txBody>
          <a:bodyPr wrap="square" lIns="91440" tIns="45720" rIns="91440" bIns="45720" anchor="t" anchorCtr="0"/>
          <a:lstStyle/>
          <a:p>
            <a:pPr lvl="0"/>
            <a:endParaRPr dirty="0"/>
          </a:p>
        </p:txBody>
      </p:sp>
      <p:sp>
        <p:nvSpPr>
          <p:cNvPr id="61444" name="Slayt Numarası Yer Tutucusu 3"/>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buNone/>
            </a:pPr>
            <a:fld id="{9A0DB2DC-4C9A-4742-B13C-FB6460FD3503}" type="slidenum">
              <a:rPr lang="tr-TR" altLang="tr-TR" sz="1200" dirty="0"/>
              <a:t>8</a:t>
            </a:fld>
            <a:endParaRPr lang="tr-TR" altLang="tr-TR" sz="1200"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Slayt Görüntüsü Yer Tutucusu"/>
          <p:cNvSpPr>
            <a:spLocks noGrp="1" noRot="1" noChangeAspect="1" noTextEdit="1"/>
          </p:cNvSpPr>
          <p:nvPr>
            <p:ph type="sldImg"/>
          </p:nvPr>
        </p:nvSpPr>
        <p:spPr>
          <a:ln>
            <a:solidFill>
              <a:srgbClr val="000000">
                <a:alpha val="100000"/>
              </a:srgbClr>
            </a:solidFill>
            <a:miter lim="800000"/>
          </a:ln>
        </p:spPr>
      </p:sp>
      <p:sp>
        <p:nvSpPr>
          <p:cNvPr id="62467" name="2 Not Yer Tutucusu"/>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tr-TR" altLang="tr-TR" dirty="0"/>
          </a:p>
        </p:txBody>
      </p:sp>
      <p:sp>
        <p:nvSpPr>
          <p:cNvPr id="62468" name="3 Slayt Numarası Yer Tutucusu"/>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tr-TR" altLang="tr-TR" sz="1200" dirty="0">
                <a:latin typeface="Arial" panose="020B0604020202020204" pitchFamily="34" charset="0"/>
              </a:rPr>
              <a:t>16</a:t>
            </a:fld>
            <a:endParaRPr lang="tr-TR" altLang="tr-TR" sz="1200" dirty="0">
              <a:latin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1 Slayt Görüntüsü Yer Tutucusu"/>
          <p:cNvSpPr>
            <a:spLocks noGrp="1" noRot="1" noChangeAspect="1" noTextEdit="1"/>
          </p:cNvSpPr>
          <p:nvPr>
            <p:ph type="sldImg"/>
          </p:nvPr>
        </p:nvSpPr>
        <p:spPr>
          <a:ln>
            <a:solidFill>
              <a:srgbClr val="000000">
                <a:alpha val="100000"/>
              </a:srgbClr>
            </a:solidFill>
            <a:miter lim="800000"/>
          </a:ln>
        </p:spPr>
      </p:sp>
      <p:sp>
        <p:nvSpPr>
          <p:cNvPr id="63491" name="2 Not Yer Tutucusu"/>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tr-TR" altLang="tr-TR" dirty="0"/>
          </a:p>
        </p:txBody>
      </p:sp>
      <p:sp>
        <p:nvSpPr>
          <p:cNvPr id="63492" name="3 Slayt Numarası Yer Tutucusu"/>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tr-TR" altLang="tr-TR" sz="1200" dirty="0">
                <a:latin typeface="Arial" panose="020B0604020202020204" pitchFamily="34" charset="0"/>
              </a:rPr>
              <a:t>18</a:t>
            </a:fld>
            <a:endParaRPr lang="tr-TR" altLang="tr-TR" sz="1200" dirty="0">
              <a:latin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1 Slayt Görüntüsü Yer Tutucusu"/>
          <p:cNvSpPr>
            <a:spLocks noGrp="1" noRot="1" noChangeAspect="1" noTextEdit="1"/>
          </p:cNvSpPr>
          <p:nvPr>
            <p:ph type="sldImg"/>
          </p:nvPr>
        </p:nvSpPr>
        <p:spPr>
          <a:ln>
            <a:solidFill>
              <a:srgbClr val="000000">
                <a:alpha val="100000"/>
              </a:srgbClr>
            </a:solidFill>
            <a:miter lim="800000"/>
          </a:ln>
        </p:spPr>
      </p:sp>
      <p:sp>
        <p:nvSpPr>
          <p:cNvPr id="64515" name="2 Not Yer Tutucusu"/>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tr-TR" altLang="tr-TR" dirty="0"/>
          </a:p>
        </p:txBody>
      </p:sp>
      <p:sp>
        <p:nvSpPr>
          <p:cNvPr id="64516" name="3 Slayt Numarası Yer Tutucusu"/>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tr-TR" altLang="tr-TR" sz="1200" dirty="0">
                <a:latin typeface="Arial" panose="020B0604020202020204" pitchFamily="34" charset="0"/>
              </a:rPr>
              <a:t>19</a:t>
            </a:fld>
            <a:endParaRPr lang="tr-TR" altLang="tr-TR" sz="1200" dirty="0">
              <a:latin typeface="Arial" panose="020B060402020202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Slayt Görüntüsü Yer Tutucusu"/>
          <p:cNvSpPr>
            <a:spLocks noGrp="1" noRot="1" noChangeAspect="1" noTextEdit="1"/>
          </p:cNvSpPr>
          <p:nvPr>
            <p:ph type="sldImg"/>
          </p:nvPr>
        </p:nvSpPr>
        <p:spPr>
          <a:ln>
            <a:solidFill>
              <a:srgbClr val="000000">
                <a:alpha val="100000"/>
              </a:srgbClr>
            </a:solidFill>
            <a:miter lim="800000"/>
          </a:ln>
        </p:spPr>
      </p:sp>
      <p:sp>
        <p:nvSpPr>
          <p:cNvPr id="65539" name="2 Not Yer Tutucusu"/>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tr-TR" altLang="tr-TR" dirty="0"/>
          </a:p>
        </p:txBody>
      </p:sp>
      <p:sp>
        <p:nvSpPr>
          <p:cNvPr id="65540" name="3 Slayt Numarası Yer Tutucusu"/>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tr-TR" altLang="tr-TR" sz="1200" dirty="0">
                <a:latin typeface="Arial" panose="020B0604020202020204" pitchFamily="34" charset="0"/>
              </a:rPr>
              <a:t>22</a:t>
            </a:fld>
            <a:endParaRPr lang="tr-TR" altLang="tr-TR" sz="1200" dirty="0">
              <a:latin typeface="Arial" panose="020B060402020202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Slayt Görüntüsü Yer Tutucusu"/>
          <p:cNvSpPr>
            <a:spLocks noGrp="1" noRot="1" noChangeAspect="1" noTextEdit="1"/>
          </p:cNvSpPr>
          <p:nvPr>
            <p:ph type="sldImg"/>
          </p:nvPr>
        </p:nvSpPr>
        <p:spPr>
          <a:ln>
            <a:solidFill>
              <a:srgbClr val="000000">
                <a:alpha val="100000"/>
              </a:srgbClr>
            </a:solidFill>
            <a:miter lim="800000"/>
          </a:ln>
        </p:spPr>
      </p:sp>
      <p:sp>
        <p:nvSpPr>
          <p:cNvPr id="66563" name="2 Not Yer Tutucusu"/>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tr-TR" altLang="tr-TR" dirty="0"/>
          </a:p>
        </p:txBody>
      </p:sp>
      <p:sp>
        <p:nvSpPr>
          <p:cNvPr id="66564" name="3 Slayt Numarası Yer Tutucusu"/>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tr-TR" altLang="tr-TR" sz="1200" dirty="0">
                <a:latin typeface="Arial" panose="020B0604020202020204" pitchFamily="34" charset="0"/>
              </a:rPr>
              <a:t>24</a:t>
            </a:fld>
            <a:endParaRPr lang="tr-TR" altLang="tr-TR" sz="1200" dirty="0">
              <a:latin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Slayt Görüntüsü Yer Tutucusu"/>
          <p:cNvSpPr>
            <a:spLocks noGrp="1" noRot="1" noChangeAspect="1" noTextEdit="1"/>
          </p:cNvSpPr>
          <p:nvPr>
            <p:ph type="sldImg"/>
          </p:nvPr>
        </p:nvSpPr>
        <p:spPr>
          <a:ln>
            <a:solidFill>
              <a:srgbClr val="000000">
                <a:alpha val="100000"/>
              </a:srgbClr>
            </a:solidFill>
            <a:miter lim="800000"/>
          </a:ln>
        </p:spPr>
      </p:sp>
      <p:sp>
        <p:nvSpPr>
          <p:cNvPr id="67587" name="2 Not Yer Tutucusu"/>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tr-TR" altLang="tr-TR" dirty="0"/>
          </a:p>
        </p:txBody>
      </p:sp>
      <p:sp>
        <p:nvSpPr>
          <p:cNvPr id="67588" name="3 Slayt Numarası Yer Tutucusu"/>
          <p:cNvSpPr txBox="1">
            <a:spLocks noGrp="1"/>
          </p:cNvSpPr>
          <p:nvPr>
            <p:ph type="sldNum" sz="quarter"/>
          </p:nvPr>
        </p:nvSpPr>
        <p:spPr>
          <a:xfrm>
            <a:off x="3884613" y="8685213"/>
            <a:ext cx="2971800" cy="457200"/>
          </a:xfrm>
          <a:prstGeom prst="rect">
            <a:avLst/>
          </a:prstGeom>
          <a:noFill/>
          <a:ln w="9525">
            <a:noFill/>
          </a:ln>
        </p:spPr>
        <p:txBody>
          <a:bodyPr anchor="b" anchorCtr="0"/>
          <a:lstStyle/>
          <a:p>
            <a:pPr lvl="0" algn="r" eaLnBrk="1" hangingPunct="1"/>
            <a:fld id="{9A0DB2DC-4C9A-4742-B13C-FB6460FD3503}" type="slidenum">
              <a:rPr lang="tr-TR" altLang="tr-TR" sz="1200" dirty="0">
                <a:latin typeface="Arial" panose="020B0604020202020204" pitchFamily="34" charset="0"/>
              </a:rPr>
              <a:t>31</a:t>
            </a:fld>
            <a:endParaRPr lang="tr-TR" altLang="tr-TR" sz="1200"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hasCustomPrompt="1"/>
          </p:nvPr>
        </p:nvSpPr>
        <p:spPr>
          <a:xfrm>
            <a:off x="1143000" y="1122363"/>
            <a:ext cx="6858000" cy="2387600"/>
          </a:xfrm>
        </p:spPr>
        <p:txBody>
          <a:bodyPr anchor="b"/>
          <a:lstStyle>
            <a:lvl1pPr algn="ctr">
              <a:defRPr sz="4500"/>
            </a:lvl1pPr>
          </a:lstStyle>
          <a:p>
            <a:r>
              <a:rPr lang="tr-TR"/>
              <a:t>Asıl başlık stili için tıklatın</a:t>
            </a:r>
          </a:p>
        </p:txBody>
      </p:sp>
      <p:sp>
        <p:nvSpPr>
          <p:cNvPr id="3" name="Alt Başlık 2"/>
          <p:cNvSpPr>
            <a:spLocks noGrp="1"/>
          </p:cNvSpPr>
          <p:nvPr>
            <p:ph type="subTitle" idx="1" hasCustomPrompt="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tr-TR"/>
              <a:t>Asıl alt başlık stilini düzenlemek için tıklayın</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a:t>Asıl başlık stili için tıklatın</a:t>
            </a:r>
          </a:p>
        </p:txBody>
      </p:sp>
      <p:sp>
        <p:nvSpPr>
          <p:cNvPr id="3" name="Dikey Metin Yer Tutucusu 2"/>
          <p:cNvSpPr>
            <a:spLocks noGrp="1"/>
          </p:cNvSpPr>
          <p:nvPr>
            <p:ph type="body" orient="vert" idx="1" hasCustomPrompt="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hasCustomPrompt="1"/>
          </p:nvPr>
        </p:nvSpPr>
        <p:spPr>
          <a:xfrm>
            <a:off x="6543675" y="365125"/>
            <a:ext cx="1971675" cy="5811838"/>
          </a:xfrm>
        </p:spPr>
        <p:txBody>
          <a:bodyPr vert="eaVert"/>
          <a:lstStyle/>
          <a:p>
            <a:r>
              <a:rPr lang="tr-TR"/>
              <a:t>Asıl başlık stili için tıklatın</a:t>
            </a:r>
          </a:p>
        </p:txBody>
      </p:sp>
      <p:sp>
        <p:nvSpPr>
          <p:cNvPr id="3" name="Dikey Metin Yer Tutucusu 2"/>
          <p:cNvSpPr>
            <a:spLocks noGrp="1"/>
          </p:cNvSpPr>
          <p:nvPr>
            <p:ph type="body" orient="vert" idx="1" hasCustomPrompt="1"/>
          </p:nvPr>
        </p:nvSpPr>
        <p:spPr>
          <a:xfrm>
            <a:off x="628650" y="365125"/>
            <a:ext cx="5800725"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hasCustomPrompt="1"/>
          </p:nvPr>
        </p:nvSpPr>
        <p:spPr>
          <a:xfrm>
            <a:off x="457200" y="274638"/>
            <a:ext cx="8229600" cy="5851525"/>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a:t>Asıl başlık stili için tıklatın</a:t>
            </a:r>
          </a:p>
        </p:txBody>
      </p:sp>
      <p:sp>
        <p:nvSpPr>
          <p:cNvPr id="3" name="İçerik Yer Tutucusu 2"/>
          <p:cNvSpPr>
            <a:spLocks noGrp="1"/>
          </p:cNvSpPr>
          <p:nvPr>
            <p:ph idx="1" hasCustomPrompt="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623888" y="1709739"/>
            <a:ext cx="7886700" cy="2852737"/>
          </a:xfrm>
        </p:spPr>
        <p:txBody>
          <a:bodyPr anchor="b"/>
          <a:lstStyle>
            <a:lvl1pPr>
              <a:defRPr sz="4500"/>
            </a:lvl1pPr>
          </a:lstStyle>
          <a:p>
            <a:r>
              <a:rPr lang="tr-TR"/>
              <a:t>Asıl başlık stili için tıklatın</a:t>
            </a:r>
          </a:p>
        </p:txBody>
      </p:sp>
      <p:sp>
        <p:nvSpPr>
          <p:cNvPr id="3" name="Metin Yer Tutucusu 2"/>
          <p:cNvSpPr>
            <a:spLocks noGrp="1"/>
          </p:cNvSpPr>
          <p:nvPr>
            <p:ph type="body" idx="1" hasCustomPrompt="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a:t>Asıl başlık stili için tıklatın</a:t>
            </a:r>
          </a:p>
        </p:txBody>
      </p:sp>
      <p:sp>
        <p:nvSpPr>
          <p:cNvPr id="3" name="İçerik Yer Tutucusu 2"/>
          <p:cNvSpPr>
            <a:spLocks noGrp="1"/>
          </p:cNvSpPr>
          <p:nvPr>
            <p:ph sz="half" idx="1" hasCustomPrompt="1"/>
          </p:nvPr>
        </p:nvSpPr>
        <p:spPr>
          <a:xfrm>
            <a:off x="6286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hasCustomPrompt="1"/>
          </p:nvPr>
        </p:nvSpPr>
        <p:spPr>
          <a:xfrm>
            <a:off x="4629150" y="1825625"/>
            <a:ext cx="38862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629841" y="365126"/>
            <a:ext cx="7886700" cy="1325563"/>
          </a:xfrm>
        </p:spPr>
        <p:txBody>
          <a:bodyPr/>
          <a:lstStyle/>
          <a:p>
            <a:r>
              <a:rPr lang="tr-TR"/>
              <a:t>Asıl başlık stili için tıklatın</a:t>
            </a:r>
          </a:p>
        </p:txBody>
      </p:sp>
      <p:sp>
        <p:nvSpPr>
          <p:cNvPr id="3" name="Metin Yer Tutucusu 2"/>
          <p:cNvSpPr>
            <a:spLocks noGrp="1"/>
          </p:cNvSpPr>
          <p:nvPr>
            <p:ph type="body" idx="1" hasCustomPrompt="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4" name="İçerik Yer Tutucusu 3"/>
          <p:cNvSpPr>
            <a:spLocks noGrp="1"/>
          </p:cNvSpPr>
          <p:nvPr>
            <p:ph sz="half" idx="2" hasCustomPrompt="1"/>
          </p:nvPr>
        </p:nvSpPr>
        <p:spPr>
          <a:xfrm>
            <a:off x="629842" y="2505075"/>
            <a:ext cx="3868340"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hasCustomPrompt="1"/>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a:t>Asıl metin stillerini düzenle</a:t>
            </a:r>
          </a:p>
        </p:txBody>
      </p:sp>
      <p:sp>
        <p:nvSpPr>
          <p:cNvPr id="6" name="İçerik Yer Tutucusu 5"/>
          <p:cNvSpPr>
            <a:spLocks noGrp="1"/>
          </p:cNvSpPr>
          <p:nvPr>
            <p:ph sz="quarter" idx="4" hasCustomPrompt="1"/>
          </p:nvPr>
        </p:nvSpPr>
        <p:spPr>
          <a:xfrm>
            <a:off x="4629150" y="2505075"/>
            <a:ext cx="3887391"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hasCustomPrompt="1"/>
          </p:nvPr>
        </p:nvSpPr>
        <p:spPr/>
        <p:txBody>
          <a:bodyPr/>
          <a:lstStyle/>
          <a:p>
            <a:r>
              <a:rPr lang="tr-TR"/>
              <a:t>Asıl başlık stili için tıklatın</a:t>
            </a:r>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629841" y="457200"/>
            <a:ext cx="2949178" cy="1600200"/>
          </a:xfrm>
        </p:spPr>
        <p:txBody>
          <a:bodyPr anchor="b"/>
          <a:lstStyle>
            <a:lvl1pPr>
              <a:defRPr sz="2400"/>
            </a:lvl1pPr>
          </a:lstStyle>
          <a:p>
            <a:r>
              <a:rPr lang="tr-TR"/>
              <a:t>Asıl başlık stili için tıklatın</a:t>
            </a:r>
          </a:p>
        </p:txBody>
      </p:sp>
      <p:sp>
        <p:nvSpPr>
          <p:cNvPr id="3" name="İçerik Yer Tutucusu 2"/>
          <p:cNvSpPr>
            <a:spLocks noGrp="1"/>
          </p:cNvSpPr>
          <p:nvPr>
            <p:ph idx="1" hasCustomPrompt="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hasCustomPrompt="1"/>
          </p:nvPr>
        </p:nvSpPr>
        <p:spPr>
          <a:xfrm>
            <a:off x="629841" y="457200"/>
            <a:ext cx="2949178" cy="1600200"/>
          </a:xfrm>
        </p:spPr>
        <p:txBody>
          <a:bodyPr anchor="b"/>
          <a:lstStyle>
            <a:lvl1pPr>
              <a:defRPr sz="2400"/>
            </a:lvl1pPr>
          </a:lstStyle>
          <a:p>
            <a:r>
              <a:rPr lang="tr-TR"/>
              <a:t>Asıl başlık stili için tıklatın</a:t>
            </a:r>
          </a:p>
        </p:txBody>
      </p:sp>
      <p:sp>
        <p:nvSpPr>
          <p:cNvPr id="3" name="Resim Yer Tutucusu 2"/>
          <p:cNvSpPr>
            <a:spLocks noGrp="1"/>
          </p:cNvSpPr>
          <p:nvPr>
            <p:ph type="pic" idx="1"/>
          </p:nvPr>
        </p:nvSpPr>
        <p:spPr>
          <a:xfrm>
            <a:off x="3887391" y="987426"/>
            <a:ext cx="4629150" cy="4873625"/>
          </a:xfrm>
        </p:spPr>
        <p:txBody>
          <a:bodyPr vert="horz" wrap="square" lIns="91440" tIns="45720" rIns="91440" bIns="45720" numCol="1" rtlCol="0" anchor="t" anchorCtr="0" compatLnSpc="1">
            <a:normAutofit/>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marL="0" marR="0" lvl="0" indent="0" algn="l" defTabSz="685800" rtl="0" eaLnBrk="0" fontAlgn="base" latinLnBrk="0" hangingPunct="0">
              <a:lnSpc>
                <a:spcPct val="90000"/>
              </a:lnSpc>
              <a:spcBef>
                <a:spcPts val="750"/>
              </a:spcBef>
              <a:spcAft>
                <a:spcPct val="0"/>
              </a:spcAft>
              <a:buClrTx/>
              <a:buSzTx/>
              <a:buFont typeface="Arial" panose="020B0604020202020204" pitchFamily="34" charset="0"/>
              <a:buNone/>
              <a:defRPr/>
            </a:pPr>
            <a:endParaRPr kumimoji="0" lang="tr-TR" sz="2400" b="0" i="0" u="none" strike="noStrike" kern="1200" cap="none" spc="0" normalizeH="0" baseline="0" noProof="0">
              <a:ln>
                <a:noFill/>
              </a:ln>
              <a:solidFill>
                <a:schemeClr val="tx1"/>
              </a:solidFill>
              <a:effectLst/>
              <a:uLnTx/>
              <a:uFillTx/>
              <a:latin typeface="+mn-lt"/>
              <a:ea typeface="+mn-ea"/>
              <a:cs typeface="+mn-cs"/>
            </a:endParaRPr>
          </a:p>
        </p:txBody>
      </p:sp>
      <p:sp>
        <p:nvSpPr>
          <p:cNvPr id="4" name="Metin Yer Tutucusu 3"/>
          <p:cNvSpPr>
            <a:spLocks noGrp="1"/>
          </p:cNvSpPr>
          <p:nvPr>
            <p:ph type="body" sz="half" idx="2" hasCustomPrompt="1"/>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tr-TR"/>
              <a:t>Asıl metin stillerini düzenle</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Başlık Yer Tutucusu 1"/>
          <p:cNvSpPr>
            <a:spLocks noGrp="1"/>
          </p:cNvSpPr>
          <p:nvPr>
            <p:ph type="title"/>
          </p:nvPr>
        </p:nvSpPr>
        <p:spPr>
          <a:xfrm>
            <a:off x="628650" y="365125"/>
            <a:ext cx="7886700" cy="1325563"/>
          </a:xfrm>
          <a:prstGeom prst="rect">
            <a:avLst/>
          </a:prstGeom>
          <a:noFill/>
          <a:ln w="9525">
            <a:noFill/>
          </a:ln>
        </p:spPr>
        <p:txBody>
          <a:bodyPr anchor="ctr" anchorCtr="0"/>
          <a:lstStyle/>
          <a:p>
            <a:pPr lvl="0"/>
            <a:r>
              <a:rPr lang="tr-TR" altLang="tr-TR" dirty="0"/>
              <a:t>Asıl başlık stili için tıklatın</a:t>
            </a:r>
          </a:p>
        </p:txBody>
      </p:sp>
      <p:sp>
        <p:nvSpPr>
          <p:cNvPr id="1027" name="Metin Yer Tutucusu 2"/>
          <p:cNvSpPr>
            <a:spLocks noGrp="1"/>
          </p:cNvSpPr>
          <p:nvPr>
            <p:ph type="body" idx="1"/>
          </p:nvPr>
        </p:nvSpPr>
        <p:spPr>
          <a:xfrm>
            <a:off x="628650" y="1825625"/>
            <a:ext cx="7886700" cy="4351338"/>
          </a:xfrm>
          <a:prstGeom prst="rect">
            <a:avLst/>
          </a:prstGeom>
          <a:noFill/>
          <a:ln w="9525">
            <a:noFill/>
          </a:ln>
        </p:spPr>
        <p:txBody>
          <a:bodyPr/>
          <a:lstStyle/>
          <a:p>
            <a:pPr lvl="0"/>
            <a:r>
              <a:rPr lang="tr-TR" altLang="tr-TR" dirty="0"/>
              <a:t>Asıl metin stillerini düzenle</a:t>
            </a:r>
          </a:p>
          <a:p>
            <a:pPr lvl="1"/>
            <a:r>
              <a:rPr lang="tr-TR" altLang="tr-TR" dirty="0"/>
              <a:t>İkinci düzey</a:t>
            </a:r>
          </a:p>
          <a:p>
            <a:pPr lvl="2"/>
            <a:r>
              <a:rPr lang="tr-TR" altLang="tr-TR" dirty="0"/>
              <a:t>Üçüncü düzey</a:t>
            </a:r>
          </a:p>
          <a:p>
            <a:pPr lvl="3"/>
            <a:r>
              <a:rPr lang="tr-TR" altLang="tr-TR" dirty="0"/>
              <a:t>Dördüncü düzey</a:t>
            </a:r>
          </a:p>
          <a:p>
            <a:pPr lvl="4"/>
            <a:r>
              <a:rPr lang="tr-TR" altLang="tr-TR" dirty="0"/>
              <a:t>Beşinci düzey</a:t>
            </a:r>
          </a:p>
        </p:txBody>
      </p:sp>
      <p:sp>
        <p:nvSpPr>
          <p:cNvPr id="4" name="Veri Yer Tutucusu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eaLnBrk="1" fontAlgn="auto" hangingPunct="1">
              <a:spcBef>
                <a:spcPts val="0"/>
              </a:spcBef>
              <a:spcAft>
                <a:spcPts val="0"/>
              </a:spcAft>
              <a:defRPr sz="9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Altbilgi Yer Tutucusu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eaLnBrk="1" fontAlgn="auto" hangingPunct="1">
              <a:spcBef>
                <a:spcPts val="0"/>
              </a:spcBef>
              <a:spcAft>
                <a:spcPts val="0"/>
              </a:spcAft>
              <a:defRPr sz="9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9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ayt Numarası Yer Tutucusu 5"/>
          <p:cNvSpPr>
            <a:spLocks noGrp="1"/>
          </p:cNvSpPr>
          <p:nvPr>
            <p:ph type="sldNum" sz="quarter" idx="4"/>
          </p:nvPr>
        </p:nvSpPr>
        <p:spPr>
          <a:xfrm>
            <a:off x="6457950" y="6356350"/>
            <a:ext cx="2057400" cy="365125"/>
          </a:xfrm>
          <a:prstGeom prst="rect">
            <a:avLst/>
          </a:prstGeom>
        </p:spPr>
        <p:txBody>
          <a:bodyPr vert="horz" wrap="square" lIns="91440" tIns="45720" rIns="91440" bIns="45720" numCol="1" anchor="ctr" anchorCtr="0" compatLnSpc="1"/>
          <a:lstStyle>
            <a:lvl1pPr algn="r">
              <a:defRPr sz="900">
                <a:solidFill>
                  <a:srgbClr val="898989"/>
                </a:solidFill>
              </a:defRPr>
            </a:lvl1pPr>
          </a:lstStyle>
          <a:p>
            <a:pPr lvl="0" eaLnBrk="1" hangingPunct="1">
              <a:buNone/>
            </a:pPr>
            <a:fld id="{9A0DB2DC-4C9A-4742-B13C-FB6460FD3503}" type="slidenum">
              <a:rPr lang="tr-TR" altLang="tr-TR" dirty="0">
                <a:latin typeface="Calibri" panose="020F0502020204030204" pitchFamily="34" charset="0"/>
              </a:rPr>
              <a:t>‹#›</a:t>
            </a:fld>
            <a:endParaRPr lang="tr-TR" altLang="tr-TR"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defTabSz="685800" rtl="0" eaLnBrk="0" fontAlgn="base" hangingPunct="0">
        <a:lnSpc>
          <a:spcPct val="90000"/>
        </a:lnSpc>
        <a:spcBef>
          <a:spcPct val="0"/>
        </a:spcBef>
        <a:spcAft>
          <a:spcPct val="0"/>
        </a:spcAft>
        <a:defRPr sz="3300" kern="1200">
          <a:solidFill>
            <a:schemeClr val="tx1"/>
          </a:solidFill>
          <a:latin typeface="+mj-lt"/>
          <a:ea typeface="+mj-ea"/>
          <a:cs typeface="+mj-cs"/>
        </a:defRPr>
      </a:lvl1pPr>
      <a:lvl2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2pPr>
      <a:lvl3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3pPr>
      <a:lvl4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4pPr>
      <a:lvl5pPr algn="l" defTabSz="685800" rtl="0" eaLnBrk="0" fontAlgn="base" hangingPunct="0">
        <a:lnSpc>
          <a:spcPct val="90000"/>
        </a:lnSpc>
        <a:spcBef>
          <a:spcPct val="0"/>
        </a:spcBef>
        <a:spcAft>
          <a:spcPct val="0"/>
        </a:spcAft>
        <a:defRPr sz="3300">
          <a:solidFill>
            <a:schemeClr val="tx1"/>
          </a:solidFill>
          <a:latin typeface="Calibri Light" panose="020F0302020204030204" pitchFamily="34" charset="0"/>
        </a:defRPr>
      </a:lvl5pPr>
      <a:lvl6pPr marL="457200" algn="l" defTabSz="685800" rtl="0" fontAlgn="base">
        <a:lnSpc>
          <a:spcPct val="90000"/>
        </a:lnSpc>
        <a:spcBef>
          <a:spcPct val="0"/>
        </a:spcBef>
        <a:spcAft>
          <a:spcPct val="0"/>
        </a:spcAft>
        <a:defRPr sz="3300">
          <a:solidFill>
            <a:schemeClr val="tx1"/>
          </a:solidFill>
          <a:latin typeface="Calibri Light" panose="020F0302020204030204" pitchFamily="34" charset="0"/>
        </a:defRPr>
      </a:lvl6pPr>
      <a:lvl7pPr marL="914400" algn="l" defTabSz="685800" rtl="0" fontAlgn="base">
        <a:lnSpc>
          <a:spcPct val="90000"/>
        </a:lnSpc>
        <a:spcBef>
          <a:spcPct val="0"/>
        </a:spcBef>
        <a:spcAft>
          <a:spcPct val="0"/>
        </a:spcAft>
        <a:defRPr sz="3300">
          <a:solidFill>
            <a:schemeClr val="tx1"/>
          </a:solidFill>
          <a:latin typeface="Calibri Light" panose="020F0302020204030204" pitchFamily="34" charset="0"/>
        </a:defRPr>
      </a:lvl7pPr>
      <a:lvl8pPr marL="1371600" algn="l" defTabSz="685800" rtl="0" fontAlgn="base">
        <a:lnSpc>
          <a:spcPct val="90000"/>
        </a:lnSpc>
        <a:spcBef>
          <a:spcPct val="0"/>
        </a:spcBef>
        <a:spcAft>
          <a:spcPct val="0"/>
        </a:spcAft>
        <a:defRPr sz="3300">
          <a:solidFill>
            <a:schemeClr val="tx1"/>
          </a:solidFill>
          <a:latin typeface="Calibri Light" panose="020F0302020204030204" pitchFamily="34" charset="0"/>
        </a:defRPr>
      </a:lvl8pPr>
      <a:lvl9pPr marL="1828800" algn="l" defTabSz="685800" rtl="0" fontAlgn="base">
        <a:lnSpc>
          <a:spcPct val="90000"/>
        </a:lnSpc>
        <a:spcBef>
          <a:spcPct val="0"/>
        </a:spcBef>
        <a:spcAft>
          <a:spcPct val="0"/>
        </a:spcAft>
        <a:defRPr sz="3300">
          <a:solidFill>
            <a:schemeClr val="tx1"/>
          </a:solidFill>
          <a:latin typeface="Calibri Light" panose="020F0302020204030204" pitchFamily="34" charset="0"/>
        </a:defRPr>
      </a:lvl9pPr>
    </p:titleStyle>
    <p:bodyStyle>
      <a:lvl1pPr marL="171450" indent="-171450" algn="l" defTabSz="685800" rtl="0" eaLnBrk="0" fontAlgn="base" hangingPunct="0">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0" fontAlgn="base" hangingPunct="0">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2pPr>
      <a:lvl3pPr marL="857250" indent="-171450" algn="l" defTabSz="685800" rtl="0" eaLnBrk="0" fontAlgn="base" hangingPunct="0">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4pPr>
      <a:lvl5pPr marL="1543050" indent="-171450" algn="l" defTabSz="685800" rtl="0" eaLnBrk="0" fontAlgn="base" hangingPunct="0">
        <a:lnSpc>
          <a:spcPct val="90000"/>
        </a:lnSpc>
        <a:spcBef>
          <a:spcPts val="375"/>
        </a:spcBef>
        <a:spcAft>
          <a:spcPct val="0"/>
        </a:spcAft>
        <a:buFont typeface="Arial" panose="020B0604020202020204" pitchFamily="34" charset="0"/>
        <a:buChar char="•"/>
        <a:defRPr sz="13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7.bin"/><Relationship Id="rId3" Type="http://schemas.openxmlformats.org/officeDocument/2006/relationships/image" Target="../media/image5.wmf"/><Relationship Id="rId7" Type="http://schemas.openxmlformats.org/officeDocument/2006/relationships/image" Target="../media/image7.wmf"/><Relationship Id="rId2" Type="http://schemas.openxmlformats.org/officeDocument/2006/relationships/oleObject" Target="../embeddings/oleObject4.bin"/><Relationship Id="rId1" Type="http://schemas.openxmlformats.org/officeDocument/2006/relationships/slideLayout" Target="../slideLayouts/slideLayout7.xml"/><Relationship Id="rId6" Type="http://schemas.openxmlformats.org/officeDocument/2006/relationships/oleObject" Target="../embeddings/oleObject6.bin"/><Relationship Id="rId5" Type="http://schemas.openxmlformats.org/officeDocument/2006/relationships/image" Target="../media/image6.wmf"/><Relationship Id="rId4" Type="http://schemas.openxmlformats.org/officeDocument/2006/relationships/oleObject" Target="../embeddings/oleObject5.bin"/><Relationship Id="rId9" Type="http://schemas.openxmlformats.org/officeDocument/2006/relationships/image" Target="../media/image8.w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image" Target="../media/image11.png"/><Relationship Id="rId3" Type="http://schemas.openxmlformats.org/officeDocument/2006/relationships/image" Target="../media/image5.wmf"/><Relationship Id="rId7" Type="http://schemas.openxmlformats.org/officeDocument/2006/relationships/image" Target="../media/image10.wmf"/><Relationship Id="rId2" Type="http://schemas.openxmlformats.org/officeDocument/2006/relationships/oleObject" Target="../embeddings/oleObject4.bin"/><Relationship Id="rId1" Type="http://schemas.openxmlformats.org/officeDocument/2006/relationships/slideLayout" Target="../slideLayouts/slideLayout7.xml"/><Relationship Id="rId6" Type="http://schemas.openxmlformats.org/officeDocument/2006/relationships/oleObject" Target="../embeddings/oleObject9.bin"/><Relationship Id="rId5" Type="http://schemas.openxmlformats.org/officeDocument/2006/relationships/image" Target="../media/image9.wmf"/><Relationship Id="rId4" Type="http://schemas.openxmlformats.org/officeDocument/2006/relationships/oleObject" Target="../embeddings/oleObject8.bin"/></Relationships>
</file>

<file path=ppt/slides/_rels/slide14.x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oleObject" Target="../embeddings/oleObject10.bin"/><Relationship Id="rId1" Type="http://schemas.openxmlformats.org/officeDocument/2006/relationships/slideLayout" Target="../slideLayouts/slideLayout7.xml"/><Relationship Id="rId5" Type="http://schemas.openxmlformats.org/officeDocument/2006/relationships/image" Target="../media/image13.wmf"/><Relationship Id="rId4" Type="http://schemas.openxmlformats.org/officeDocument/2006/relationships/oleObject" Target="../embeddings/oleObject11.bin"/></Relationships>
</file>

<file path=ppt/slides/_rels/slide15.xml.rels><?xml version="1.0" encoding="UTF-8" standalone="yes"?>
<Relationships xmlns="http://schemas.openxmlformats.org/package/2006/relationships"><Relationship Id="rId3" Type="http://schemas.openxmlformats.org/officeDocument/2006/relationships/image" Target="../media/image14.wmf"/><Relationship Id="rId7" Type="http://schemas.openxmlformats.org/officeDocument/2006/relationships/image" Target="../media/image16.wmf"/><Relationship Id="rId2" Type="http://schemas.openxmlformats.org/officeDocument/2006/relationships/oleObject" Target="../embeddings/oleObject12.bin"/><Relationship Id="rId1" Type="http://schemas.openxmlformats.org/officeDocument/2006/relationships/slideLayout" Target="../slideLayouts/slideLayout7.xml"/><Relationship Id="rId6" Type="http://schemas.openxmlformats.org/officeDocument/2006/relationships/oleObject" Target="../embeddings/oleObject14.bin"/><Relationship Id="rId5" Type="http://schemas.openxmlformats.org/officeDocument/2006/relationships/image" Target="../media/image15.wmf"/><Relationship Id="rId4" Type="http://schemas.openxmlformats.org/officeDocument/2006/relationships/oleObject" Target="../embeddings/oleObject13.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8.wmf"/><Relationship Id="rId5" Type="http://schemas.openxmlformats.org/officeDocument/2006/relationships/oleObject" Target="../embeddings/oleObject16.bin"/><Relationship Id="rId4" Type="http://schemas.openxmlformats.org/officeDocument/2006/relationships/image" Target="../media/image17.wmf"/></Relationships>
</file>

<file path=ppt/slides/_rels/slide17.xml.rels><?xml version="1.0" encoding="UTF-8" standalone="yes"?>
<Relationships xmlns="http://schemas.openxmlformats.org/package/2006/relationships"><Relationship Id="rId3" Type="http://schemas.openxmlformats.org/officeDocument/2006/relationships/image" Target="../media/image19.wmf"/><Relationship Id="rId7" Type="http://schemas.openxmlformats.org/officeDocument/2006/relationships/image" Target="../media/image21.wmf"/><Relationship Id="rId2" Type="http://schemas.openxmlformats.org/officeDocument/2006/relationships/oleObject" Target="../embeddings/oleObject17.bin"/><Relationship Id="rId1" Type="http://schemas.openxmlformats.org/officeDocument/2006/relationships/slideLayout" Target="../slideLayouts/slideLayout7.xml"/><Relationship Id="rId6" Type="http://schemas.openxmlformats.org/officeDocument/2006/relationships/oleObject" Target="../embeddings/oleObject19.bin"/><Relationship Id="rId5" Type="http://schemas.openxmlformats.org/officeDocument/2006/relationships/image" Target="../media/image20.wmf"/><Relationship Id="rId4" Type="http://schemas.openxmlformats.org/officeDocument/2006/relationships/oleObject" Target="../embeddings/oleObject18.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23.wmf"/><Relationship Id="rId5" Type="http://schemas.openxmlformats.org/officeDocument/2006/relationships/oleObject" Target="../embeddings/oleObject21.bin"/><Relationship Id="rId4" Type="http://schemas.openxmlformats.org/officeDocument/2006/relationships/image" Target="../media/image22.wmf"/></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7.xml"/><Relationship Id="rId5" Type="http://schemas.openxmlformats.org/officeDocument/2006/relationships/image" Target="../media/image28.png"/><Relationship Id="rId4" Type="http://schemas.openxmlformats.org/officeDocument/2006/relationships/image" Target="../media/image27.png"/></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22.bin"/><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30.wmf"/><Relationship Id="rId5" Type="http://schemas.openxmlformats.org/officeDocument/2006/relationships/oleObject" Target="../embeddings/oleObject23.bin"/><Relationship Id="rId4" Type="http://schemas.openxmlformats.org/officeDocument/2006/relationships/image" Target="../media/image29.wmf"/></Relationships>
</file>

<file path=ppt/slides/_rels/slide23.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0.wmf"/></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oleObject" Target="../embeddings/oleObject24.bin"/><Relationship Id="rId1" Type="http://schemas.openxmlformats.org/officeDocument/2006/relationships/slideLayout" Target="../slideLayouts/slideLayout7.xml"/><Relationship Id="rId5" Type="http://schemas.openxmlformats.org/officeDocument/2006/relationships/image" Target="../media/image33.wmf"/><Relationship Id="rId4" Type="http://schemas.openxmlformats.org/officeDocument/2006/relationships/oleObject" Target="../embeddings/oleObject25.bin"/></Relationships>
</file>

<file path=ppt/slides/_rels/slide27.x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oleObject" Target="../embeddings/oleObject26.bin"/><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35.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oleObject" Target="../embeddings/oleObject27.bin"/><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oleObject" Target="../embeddings/oleObject28.bin"/><Relationship Id="rId1" Type="http://schemas.openxmlformats.org/officeDocument/2006/relationships/slideLayout" Target="../slideLayouts/slideLayout7.xml"/><Relationship Id="rId4" Type="http://schemas.openxmlformats.org/officeDocument/2006/relationships/image" Target="../media/image38.png"/></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notesSlide" Target="../notesSlides/notesSlide7.xml"/><Relationship Id="rId1" Type="http://schemas.openxmlformats.org/officeDocument/2006/relationships/slideLayout" Target="../slideLayouts/slideLayout7.xml"/><Relationship Id="rId4" Type="http://schemas.openxmlformats.org/officeDocument/2006/relationships/image" Target="../media/image37.wmf"/></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39.wmf"/><Relationship Id="rId2" Type="http://schemas.openxmlformats.org/officeDocument/2006/relationships/oleObject" Target="../embeddings/oleObject29.bin"/><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oleObject" Target="../embeddings/oleObject2.bin"/><Relationship Id="rId1" Type="http://schemas.openxmlformats.org/officeDocument/2006/relationships/slideLayout" Target="../slideLayouts/slideLayout7.xml"/><Relationship Id="rId5" Type="http://schemas.openxmlformats.org/officeDocument/2006/relationships/image" Target="../media/image4.wmf"/><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hasCustomPrompt="1"/>
          </p:nvPr>
        </p:nvSpPr>
        <p:spPr>
          <a:xfrm>
            <a:off x="539750" y="3357563"/>
            <a:ext cx="7772400" cy="2044700"/>
          </a:xfrm>
        </p:spPr>
        <p:txBody>
          <a:bodyPr vert="horz" wrap="square" lIns="91440" tIns="45720" rIns="91440" bIns="45720" numCol="1" rtlCol="0" anchor="b" anchorCtr="0" compatLnSpc="1"/>
          <a:lstStyle/>
          <a:p>
            <a:pPr defTabSz="685800" eaLnBrk="1" hangingPunct="1">
              <a:lnSpc>
                <a:spcPct val="150000"/>
              </a:lnSpc>
              <a:buClrTx/>
              <a:buSzTx/>
              <a:buFontTx/>
              <a:buNone/>
            </a:pPr>
            <a:r>
              <a:rPr sz="4100" b="1" kern="1200" dirty="0">
                <a:latin typeface="Arial" panose="020B0604020202020204" pitchFamily="34" charset="0"/>
                <a:ea typeface="+mj-ea"/>
                <a:cs typeface="Arial" panose="020B0604020202020204" pitchFamily="34" charset="0"/>
              </a:rPr>
              <a:t>AĞAÇ ALTI MİKRO YAĞMURLAMA SULAMA SİSTEMİ TASARIMI </a:t>
            </a:r>
            <a:br>
              <a:rPr sz="4100" b="1" kern="1200" dirty="0">
                <a:latin typeface="Arial" panose="020B0604020202020204" pitchFamily="34" charset="0"/>
                <a:ea typeface="+mj-ea"/>
                <a:cs typeface="Arial" panose="020B0604020202020204" pitchFamily="34" charset="0"/>
              </a:rPr>
            </a:br>
            <a:r>
              <a:rPr sz="4100" b="1" kern="1200" dirty="0">
                <a:latin typeface="Arial" panose="020B0604020202020204" pitchFamily="34" charset="0"/>
                <a:ea typeface="+mj-ea"/>
                <a:cs typeface="Arial" panose="020B0604020202020204" pitchFamily="34" charset="0"/>
              </a:rPr>
              <a:t>ÖRNEĞİ </a:t>
            </a:r>
            <a:endParaRPr sz="4100" b="1" kern="1200" dirty="0">
              <a:latin typeface="Arial" panose="020B0604020202020204" pitchFamily="34" charset="0"/>
              <a:ea typeface="Arial" panose="020B0604020202020204" pitchFamily="34" charset="0"/>
              <a:cs typeface="+mj-cs"/>
            </a:endParaRPr>
          </a:p>
        </p:txBody>
      </p:sp>
      <p:sp>
        <p:nvSpPr>
          <p:cNvPr id="26627" name="2 Alt Başlık"/>
          <p:cNvSpPr txBox="1"/>
          <p:nvPr/>
        </p:nvSpPr>
        <p:spPr>
          <a:xfrm>
            <a:off x="1547813" y="5300663"/>
            <a:ext cx="6400800" cy="1176337"/>
          </a:xfrm>
          <a:prstGeom prst="rect">
            <a:avLst/>
          </a:prstGeom>
          <a:noFill/>
          <a:ln w="9525">
            <a:noFill/>
          </a:ln>
        </p:spPr>
        <p:txBody>
          <a:bodyPr/>
          <a:lstStyle/>
          <a:p>
            <a:pPr algn="ctr" eaLnBrk="1" hangingPunct="1">
              <a:spcBef>
                <a:spcPct val="20000"/>
              </a:spcBef>
            </a:pPr>
            <a:endParaRPr lang="tr-TR" altLang="tr-TR" sz="2000" b="1" dirty="0">
              <a:latin typeface="Arial" panose="020B0604020202020204"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1"/>
          <p:cNvSpPr/>
          <p:nvPr/>
        </p:nvSpPr>
        <p:spPr>
          <a:xfrm>
            <a:off x="277813" y="5715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35843"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35844" name="Rectangle 1"/>
          <p:cNvSpPr/>
          <p:nvPr/>
        </p:nvSpPr>
        <p:spPr>
          <a:xfrm>
            <a:off x="250825" y="427038"/>
            <a:ext cx="8893175" cy="6864350"/>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3. AŞAMA :  Uygun Yağmurlama Başlığı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a) İşletme Basıncı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lnSpc>
                <a:spcPct val="150000"/>
              </a:lnSpc>
            </a:pPr>
            <a:r>
              <a:rPr lang="tr-TR" altLang="tr-TR" sz="2000" b="1" dirty="0">
                <a:latin typeface="Arial" panose="020B0604020202020204" pitchFamily="34" charset="0"/>
                <a:cs typeface="Times New Roman" panose="02020603050405020304" pitchFamily="18" charset="0"/>
              </a:rPr>
              <a:t>	</a:t>
            </a:r>
            <a:r>
              <a:rPr lang="tr-TR" altLang="tr-TR" sz="2000" dirty="0">
                <a:latin typeface="Arial" panose="020B0604020202020204" pitchFamily="34" charset="0"/>
                <a:cs typeface="Times New Roman" panose="02020603050405020304" pitchFamily="18" charset="0"/>
              </a:rPr>
              <a:t> Mikro yağmurlamada işletme basıncı h</a:t>
            </a:r>
            <a:r>
              <a:rPr lang="tr-TR" altLang="tr-TR" sz="2000" baseline="-25000" dirty="0">
                <a:latin typeface="Arial" panose="020B0604020202020204" pitchFamily="34" charset="0"/>
                <a:cs typeface="Times New Roman" panose="02020603050405020304" pitchFamily="18" charset="0"/>
              </a:rPr>
              <a:t>o</a:t>
            </a:r>
            <a:r>
              <a:rPr lang="tr-TR" altLang="tr-TR" sz="2000" dirty="0">
                <a:latin typeface="Arial" panose="020B0604020202020204" pitchFamily="34" charset="0"/>
                <a:cs typeface="Times New Roman" panose="02020603050405020304" pitchFamily="18" charset="0"/>
              </a:rPr>
              <a:t> = 1 - 2 atm arasında olmalıdır. Gerekli sistem basıncı pompa birimi ile sağlandığından h</a:t>
            </a:r>
            <a:r>
              <a:rPr lang="tr-TR" altLang="tr-TR" sz="2000" baseline="-25000" dirty="0">
                <a:latin typeface="Arial" panose="020B0604020202020204" pitchFamily="34" charset="0"/>
                <a:cs typeface="Times New Roman" panose="02020603050405020304" pitchFamily="18" charset="0"/>
              </a:rPr>
              <a:t>o</a:t>
            </a:r>
            <a:r>
              <a:rPr lang="tr-TR" altLang="tr-TR" sz="2000" dirty="0">
                <a:latin typeface="Arial" panose="020B0604020202020204" pitchFamily="34" charset="0"/>
                <a:cs typeface="Times New Roman" panose="02020603050405020304" pitchFamily="18" charset="0"/>
              </a:rPr>
              <a:t> = 1.5 atm  olarak alınır.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b) Islatma Çapı Sınırları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lnSpc>
                <a:spcPct val="150000"/>
              </a:lnSpc>
            </a:pPr>
            <a:r>
              <a:rPr lang="tr-TR" altLang="tr-TR" sz="2000" b="1" dirty="0">
                <a:latin typeface="Arial" panose="020B0604020202020204" pitchFamily="34" charset="0"/>
                <a:cs typeface="Times New Roman" panose="02020603050405020304" pitchFamily="18" charset="0"/>
              </a:rPr>
              <a:t>	</a:t>
            </a:r>
            <a:r>
              <a:rPr lang="tr-TR" altLang="tr-TR" sz="2000" dirty="0">
                <a:latin typeface="Arial" panose="020B0604020202020204" pitchFamily="34" charset="0"/>
                <a:cs typeface="Times New Roman" panose="02020603050405020304" pitchFamily="18" charset="0"/>
              </a:rPr>
              <a:t>Mikro yağmurlamada P ≤ 0.50 olmalıdır. </a:t>
            </a:r>
          </a:p>
          <a:p>
            <a:pPr marL="457200" indent="-457200" algn="just" eaLnBrk="1" hangingPunct="1">
              <a:lnSpc>
                <a:spcPct val="150000"/>
              </a:lnSpc>
            </a:pPr>
            <a:r>
              <a:rPr lang="tr-TR" altLang="tr-TR" sz="2000" dirty="0">
                <a:latin typeface="Arial" panose="020B0604020202020204" pitchFamily="34" charset="0"/>
                <a:cs typeface="Times New Roman" panose="02020603050405020304" pitchFamily="18" charset="0"/>
              </a:rPr>
              <a:t>	Proje alanı için, 0.30 ≤ P ≤ 0.50 olmalıdır. </a:t>
            </a:r>
          </a:p>
          <a:p>
            <a:pPr marL="457200" indent="-457200" algn="just" eaLnBrk="1" hangingPunct="1">
              <a:lnSpc>
                <a:spcPct val="150000"/>
              </a:lnSpc>
            </a:pPr>
            <a:r>
              <a:rPr lang="tr-TR" altLang="tr-TR" sz="2000" dirty="0">
                <a:latin typeface="Arial" panose="020B0604020202020204" pitchFamily="34" charset="0"/>
                <a:cs typeface="Times New Roman" panose="02020603050405020304" pitchFamily="18" charset="0"/>
              </a:rPr>
              <a:t>		Proje alanındaki kiraz ağaçlarının gövdesinin ıslatılması istenmemektedir. Bu nedenle ıslatma açısı </a:t>
            </a:r>
            <a:r>
              <a:rPr lang="el-GR" altLang="tr-TR" sz="2000" dirty="0">
                <a:latin typeface="Arial" panose="020B0604020202020204" pitchFamily="34" charset="0"/>
                <a:cs typeface="Times New Roman" panose="02020603050405020304" pitchFamily="18" charset="0"/>
              </a:rPr>
              <a:t>α</a:t>
            </a:r>
            <a:r>
              <a:rPr lang="tr-TR" altLang="tr-TR" sz="2000" dirty="0">
                <a:latin typeface="Arial" panose="020B0604020202020204" pitchFamily="34" charset="0"/>
                <a:cs typeface="Times New Roman" panose="02020603050405020304" pitchFamily="18" charset="0"/>
              </a:rPr>
              <a:t> : 320</a:t>
            </a:r>
            <a:r>
              <a:rPr lang="tr-TR" altLang="tr-TR" sz="2000" baseline="30000" dirty="0">
                <a:latin typeface="Arial" panose="020B0604020202020204" pitchFamily="34" charset="0"/>
                <a:cs typeface="Times New Roman" panose="02020603050405020304" pitchFamily="18" charset="0"/>
              </a:rPr>
              <a:t>0  </a:t>
            </a:r>
            <a:r>
              <a:rPr lang="tr-TR" altLang="tr-TR" sz="2000" dirty="0">
                <a:latin typeface="Arial" panose="020B0604020202020204" pitchFamily="34" charset="0"/>
                <a:cs typeface="Times New Roman" panose="02020603050405020304" pitchFamily="18" charset="0"/>
              </a:rPr>
              <a:t>olan</a:t>
            </a:r>
            <a:r>
              <a:rPr lang="tr-TR" altLang="tr-TR" sz="2000" baseline="30000" dirty="0">
                <a:latin typeface="Arial" panose="020B0604020202020204" pitchFamily="34" charset="0"/>
                <a:cs typeface="Times New Roman" panose="02020603050405020304" pitchFamily="18" charset="0"/>
              </a:rPr>
              <a:t>  </a:t>
            </a:r>
            <a:r>
              <a:rPr lang="tr-TR" altLang="tr-TR" sz="2000" dirty="0">
                <a:latin typeface="Arial" panose="020B0604020202020204" pitchFamily="34" charset="0"/>
                <a:cs typeface="Times New Roman" panose="02020603050405020304" pitchFamily="18" charset="0"/>
              </a:rPr>
              <a:t>başlıklar kullanılacaktır.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1"/>
          <p:cNvSpPr/>
          <p:nvPr/>
        </p:nvSpPr>
        <p:spPr>
          <a:xfrm>
            <a:off x="250825" y="47625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36867"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36868" name="Rectangle 1"/>
          <p:cNvSpPr/>
          <p:nvPr/>
        </p:nvSpPr>
        <p:spPr>
          <a:xfrm>
            <a:off x="611188" y="1052513"/>
            <a:ext cx="8893175" cy="2246312"/>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3. AŞAMA :  Uygun Yağmurlama Başlığı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b) Islatma Çapı Sınırları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cs typeface="Times New Roman" panose="02020603050405020304" pitchFamily="18" charset="0"/>
            </a:endParaRPr>
          </a:p>
          <a:p>
            <a:pPr marL="457200" indent="-457200" algn="just" eaLnBrk="1" hangingPunct="1"/>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graphicFrame>
        <p:nvGraphicFramePr>
          <p:cNvPr id="36869" name="Object 2"/>
          <p:cNvGraphicFramePr>
            <a:graphicFrameLocks noChangeAspect="1"/>
          </p:cNvGraphicFramePr>
          <p:nvPr/>
        </p:nvGraphicFramePr>
        <p:xfrm>
          <a:off x="611188" y="2270125"/>
          <a:ext cx="2414587" cy="1008063"/>
        </p:xfrm>
        <a:graphic>
          <a:graphicData uri="http://schemas.openxmlformats.org/presentationml/2006/ole">
            <mc:AlternateContent xmlns:mc="http://schemas.openxmlformats.org/markup-compatibility/2006">
              <mc:Choice xmlns:v="urn:schemas-microsoft-com:vml" Requires="v">
                <p:oleObj r:id="rId2" imgW="990600" imgH="457200" progId="Equation.3">
                  <p:embed/>
                </p:oleObj>
              </mc:Choice>
              <mc:Fallback>
                <p:oleObj r:id="rId2" imgW="990600" imgH="457200" progId="Equation.3">
                  <p:embed/>
                  <p:pic>
                    <p:nvPicPr>
                      <p:cNvPr id="0" name="Picture 3081"/>
                      <p:cNvPicPr/>
                      <p:nvPr/>
                    </p:nvPicPr>
                    <p:blipFill>
                      <a:blip r:embed="rId3"/>
                      <a:stretch>
                        <a:fillRect/>
                      </a:stretch>
                    </p:blipFill>
                    <p:spPr>
                      <a:xfrm>
                        <a:off x="611188" y="2270125"/>
                        <a:ext cx="2414587" cy="1008063"/>
                      </a:xfrm>
                      <a:prstGeom prst="rect">
                        <a:avLst/>
                      </a:prstGeom>
                      <a:noFill/>
                      <a:ln w="38100">
                        <a:noFill/>
                        <a:miter/>
                      </a:ln>
                    </p:spPr>
                  </p:pic>
                </p:oleObj>
              </mc:Fallback>
            </mc:AlternateContent>
          </a:graphicData>
        </a:graphic>
      </p:graphicFrame>
      <p:graphicFrame>
        <p:nvGraphicFramePr>
          <p:cNvPr id="36870" name="Object 3"/>
          <p:cNvGraphicFramePr>
            <a:graphicFrameLocks noChangeAspect="1"/>
          </p:cNvGraphicFramePr>
          <p:nvPr/>
        </p:nvGraphicFramePr>
        <p:xfrm>
          <a:off x="3924300" y="2270125"/>
          <a:ext cx="2778125" cy="928688"/>
        </p:xfrm>
        <a:graphic>
          <a:graphicData uri="http://schemas.openxmlformats.org/presentationml/2006/ole">
            <mc:AlternateContent xmlns:mc="http://schemas.openxmlformats.org/markup-compatibility/2006">
              <mc:Choice xmlns:v="urn:schemas-microsoft-com:vml" Requires="v">
                <p:oleObj r:id="rId4" imgW="1205865" imgH="444500" progId="Equation.3">
                  <p:embed/>
                </p:oleObj>
              </mc:Choice>
              <mc:Fallback>
                <p:oleObj r:id="rId4" imgW="1205865" imgH="444500" progId="Equation.3">
                  <p:embed/>
                  <p:pic>
                    <p:nvPicPr>
                      <p:cNvPr id="0" name="Picture 3083"/>
                      <p:cNvPicPr/>
                      <p:nvPr/>
                    </p:nvPicPr>
                    <p:blipFill>
                      <a:blip r:embed="rId5"/>
                      <a:stretch>
                        <a:fillRect/>
                      </a:stretch>
                    </p:blipFill>
                    <p:spPr>
                      <a:xfrm>
                        <a:off x="3924300" y="2270125"/>
                        <a:ext cx="2778125" cy="928688"/>
                      </a:xfrm>
                      <a:prstGeom prst="rect">
                        <a:avLst/>
                      </a:prstGeom>
                      <a:noFill/>
                      <a:ln w="38100">
                        <a:noFill/>
                        <a:miter/>
                      </a:ln>
                    </p:spPr>
                  </p:pic>
                </p:oleObj>
              </mc:Fallback>
            </mc:AlternateContent>
          </a:graphicData>
        </a:graphic>
      </p:graphicFrame>
      <p:graphicFrame>
        <p:nvGraphicFramePr>
          <p:cNvPr id="36871" name="Object 4"/>
          <p:cNvGraphicFramePr>
            <a:graphicFrameLocks noChangeAspect="1"/>
          </p:cNvGraphicFramePr>
          <p:nvPr/>
        </p:nvGraphicFramePr>
        <p:xfrm>
          <a:off x="3924300" y="3587750"/>
          <a:ext cx="4911725" cy="928688"/>
        </p:xfrm>
        <a:graphic>
          <a:graphicData uri="http://schemas.openxmlformats.org/presentationml/2006/ole">
            <mc:AlternateContent xmlns:mc="http://schemas.openxmlformats.org/markup-compatibility/2006">
              <mc:Choice xmlns:v="urn:schemas-microsoft-com:vml" Requires="v">
                <p:oleObj r:id="rId6" imgW="2133600" imgH="444500" progId="Equation.3">
                  <p:embed/>
                </p:oleObj>
              </mc:Choice>
              <mc:Fallback>
                <p:oleObj r:id="rId6" imgW="2133600" imgH="444500" progId="Equation.3">
                  <p:embed/>
                  <p:pic>
                    <p:nvPicPr>
                      <p:cNvPr id="0" name="Picture 3084"/>
                      <p:cNvPicPr/>
                      <p:nvPr/>
                    </p:nvPicPr>
                    <p:blipFill>
                      <a:blip r:embed="rId7"/>
                      <a:stretch>
                        <a:fillRect/>
                      </a:stretch>
                    </p:blipFill>
                    <p:spPr>
                      <a:xfrm>
                        <a:off x="3924300" y="3587750"/>
                        <a:ext cx="4911725" cy="928688"/>
                      </a:xfrm>
                      <a:prstGeom prst="rect">
                        <a:avLst/>
                      </a:prstGeom>
                      <a:noFill/>
                      <a:ln w="38100">
                        <a:noFill/>
                        <a:miter/>
                      </a:ln>
                    </p:spPr>
                  </p:pic>
                </p:oleObj>
              </mc:Fallback>
            </mc:AlternateContent>
          </a:graphicData>
        </a:graphic>
      </p:graphicFrame>
      <p:graphicFrame>
        <p:nvGraphicFramePr>
          <p:cNvPr id="36872" name="Object 5"/>
          <p:cNvGraphicFramePr>
            <a:graphicFrameLocks noChangeAspect="1"/>
          </p:cNvGraphicFramePr>
          <p:nvPr/>
        </p:nvGraphicFramePr>
        <p:xfrm>
          <a:off x="3924300" y="4868863"/>
          <a:ext cx="4911725" cy="928687"/>
        </p:xfrm>
        <a:graphic>
          <a:graphicData uri="http://schemas.openxmlformats.org/presentationml/2006/ole">
            <mc:AlternateContent xmlns:mc="http://schemas.openxmlformats.org/markup-compatibility/2006">
              <mc:Choice xmlns:v="urn:schemas-microsoft-com:vml" Requires="v">
                <p:oleObj r:id="rId8" imgW="2133600" imgH="444500" progId="Equation.3">
                  <p:embed/>
                </p:oleObj>
              </mc:Choice>
              <mc:Fallback>
                <p:oleObj r:id="rId8" imgW="2133600" imgH="444500" progId="Equation.3">
                  <p:embed/>
                  <p:pic>
                    <p:nvPicPr>
                      <p:cNvPr id="0" name="Picture 3085"/>
                      <p:cNvPicPr/>
                      <p:nvPr/>
                    </p:nvPicPr>
                    <p:blipFill>
                      <a:blip r:embed="rId9"/>
                      <a:stretch>
                        <a:fillRect/>
                      </a:stretch>
                    </p:blipFill>
                    <p:spPr>
                      <a:xfrm>
                        <a:off x="3924300" y="4868863"/>
                        <a:ext cx="4911725" cy="928687"/>
                      </a:xfrm>
                      <a:prstGeom prst="rect">
                        <a:avLst/>
                      </a:prstGeom>
                      <a:noFill/>
                      <a:ln w="38100">
                        <a:noFill/>
                        <a:miter/>
                      </a:ln>
                    </p:spPr>
                  </p:pic>
                </p:oleObj>
              </mc:Fallback>
            </mc:AlternateContent>
          </a:graphicData>
        </a:graphic>
      </p:graphicFrame>
      <p:sp>
        <p:nvSpPr>
          <p:cNvPr id="36873" name="8 Dikdörtgen"/>
          <p:cNvSpPr/>
          <p:nvPr/>
        </p:nvSpPr>
        <p:spPr>
          <a:xfrm>
            <a:off x="593725" y="3916363"/>
            <a:ext cx="1492250" cy="400050"/>
          </a:xfrm>
          <a:prstGeom prst="rect">
            <a:avLst/>
          </a:prstGeom>
          <a:noFill/>
          <a:ln w="9525">
            <a:noFill/>
          </a:ln>
        </p:spPr>
        <p:txBody>
          <a:bodyPr wrap="none">
            <a:spAutoFit/>
          </a:bodyPr>
          <a:lstStyle/>
          <a:p>
            <a:pPr eaLnBrk="1" hangingPunct="1"/>
            <a:r>
              <a:rPr lang="tr-TR" altLang="tr-TR" sz="2000" dirty="0">
                <a:latin typeface="Arial" panose="020B0604020202020204" pitchFamily="34" charset="0"/>
                <a:cs typeface="Times New Roman" panose="02020603050405020304" pitchFamily="18" charset="0"/>
              </a:rPr>
              <a:t>P = 0.30 için </a:t>
            </a:r>
            <a:endParaRPr lang="tr-TR" altLang="tr-TR" sz="2000" dirty="0">
              <a:latin typeface="Arial" panose="020B0604020202020204" pitchFamily="34" charset="0"/>
              <a:ea typeface="Times New Roman" panose="02020603050405020304" pitchFamily="18" charset="0"/>
            </a:endParaRPr>
          </a:p>
        </p:txBody>
      </p:sp>
      <p:sp>
        <p:nvSpPr>
          <p:cNvPr id="36874" name="9 Dikdörtgen"/>
          <p:cNvSpPr/>
          <p:nvPr/>
        </p:nvSpPr>
        <p:spPr>
          <a:xfrm>
            <a:off x="611188" y="5132388"/>
            <a:ext cx="1492250" cy="400050"/>
          </a:xfrm>
          <a:prstGeom prst="rect">
            <a:avLst/>
          </a:prstGeom>
          <a:noFill/>
          <a:ln w="9525">
            <a:noFill/>
          </a:ln>
        </p:spPr>
        <p:txBody>
          <a:bodyPr wrap="none">
            <a:spAutoFit/>
          </a:bodyPr>
          <a:lstStyle/>
          <a:p>
            <a:pPr eaLnBrk="1" hangingPunct="1"/>
            <a:r>
              <a:rPr lang="tr-TR" altLang="tr-TR" sz="2000" dirty="0">
                <a:latin typeface="Arial" panose="020B0604020202020204" pitchFamily="34" charset="0"/>
                <a:cs typeface="Times New Roman" panose="02020603050405020304" pitchFamily="18" charset="0"/>
              </a:rPr>
              <a:t>P = 0.50 için </a:t>
            </a:r>
            <a:endParaRPr lang="tr-TR" altLang="tr-TR" sz="2000" dirty="0">
              <a:latin typeface="Arial" panose="020B0604020202020204" pitchFamily="34" charset="0"/>
              <a:ea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1"/>
          <p:cNvSpPr/>
          <p:nvPr/>
        </p:nvSpPr>
        <p:spPr>
          <a:xfrm>
            <a:off x="250825" y="306388"/>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37891"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37892" name="Rectangle 1"/>
          <p:cNvSpPr/>
          <p:nvPr/>
        </p:nvSpPr>
        <p:spPr>
          <a:xfrm>
            <a:off x="250825" y="763588"/>
            <a:ext cx="8137525" cy="1938337"/>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3. AŞAMA :  Uygun Yağmurlama Başlığı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c) Uygun yağmurlama başlığı</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	</a:t>
            </a:r>
            <a:r>
              <a:rPr lang="tr-TR" altLang="tr-TR" sz="2000" dirty="0">
                <a:latin typeface="Arial" panose="020B0604020202020204" pitchFamily="34" charset="0"/>
                <a:cs typeface="Times New Roman" panose="02020603050405020304" pitchFamily="18" charset="0"/>
              </a:rPr>
              <a:t>4.54 m ≤ D ≤ 5.86 m , Ayrıca, D≤ S</a:t>
            </a:r>
            <a:r>
              <a:rPr lang="tr-TR" altLang="tr-TR" sz="2000" baseline="-25000" dirty="0">
                <a:latin typeface="Arial" panose="020B0604020202020204" pitchFamily="34" charset="0"/>
                <a:cs typeface="Times New Roman" panose="02020603050405020304" pitchFamily="18" charset="0"/>
              </a:rPr>
              <a:t>a</a:t>
            </a:r>
            <a:r>
              <a:rPr lang="tr-TR" altLang="tr-TR" sz="2000" dirty="0">
                <a:latin typeface="Arial" panose="020B0604020202020204" pitchFamily="34" charset="0"/>
                <a:cs typeface="Times New Roman" panose="02020603050405020304" pitchFamily="18" charset="0"/>
              </a:rPr>
              <a:t> olmalıdır. </a:t>
            </a:r>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graphicFrame>
        <p:nvGraphicFramePr>
          <p:cNvPr id="37893" name="Table 37892"/>
          <p:cNvGraphicFramePr/>
          <p:nvPr/>
        </p:nvGraphicFramePr>
        <p:xfrm>
          <a:off x="250825" y="3213100"/>
          <a:ext cx="5689600" cy="3414712"/>
        </p:xfrm>
        <a:graphic>
          <a:graphicData uri="http://schemas.openxmlformats.org/drawingml/2006/table">
            <a:tbl>
              <a:tblPr/>
              <a:tblGrid>
                <a:gridCol w="1363663">
                  <a:extLst>
                    <a:ext uri="{9D8B030D-6E8A-4147-A177-3AD203B41FA5}">
                      <a16:colId xmlns:a16="http://schemas.microsoft.com/office/drawing/2014/main" val="20000"/>
                    </a:ext>
                  </a:extLst>
                </a:gridCol>
                <a:gridCol w="1481137">
                  <a:extLst>
                    <a:ext uri="{9D8B030D-6E8A-4147-A177-3AD203B41FA5}">
                      <a16:colId xmlns:a16="http://schemas.microsoft.com/office/drawing/2014/main" val="20001"/>
                    </a:ext>
                  </a:extLst>
                </a:gridCol>
                <a:gridCol w="1363663">
                  <a:extLst>
                    <a:ext uri="{9D8B030D-6E8A-4147-A177-3AD203B41FA5}">
                      <a16:colId xmlns:a16="http://schemas.microsoft.com/office/drawing/2014/main" val="20002"/>
                    </a:ext>
                  </a:extLst>
                </a:gridCol>
                <a:gridCol w="1481137">
                  <a:extLst>
                    <a:ext uri="{9D8B030D-6E8A-4147-A177-3AD203B41FA5}">
                      <a16:colId xmlns:a16="http://schemas.microsoft.com/office/drawing/2014/main" val="20003"/>
                    </a:ext>
                  </a:extLst>
                </a:gridCol>
              </a:tblGrid>
              <a:tr h="48736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Meme çapı</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(mm)</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İşletme basıncı,</a:t>
                      </a:r>
                    </a:p>
                    <a:p>
                      <a:pPr lvl="0" algn="ctr" defTabSz="685800" eaLnBrk="1" hangingPunct="1">
                        <a:buNone/>
                        <a:tabLst>
                          <a:tab pos="-457200" algn="l"/>
                        </a:tabLst>
                      </a:pPr>
                      <a:r>
                        <a:rPr sz="1600" i="1" dirty="0">
                          <a:latin typeface="Times New Roman" panose="02020603050405020304" pitchFamily="18" charset="0"/>
                          <a:cs typeface="Times New Roman" panose="02020603050405020304" pitchFamily="18" charset="0"/>
                        </a:rPr>
                        <a:t>h</a:t>
                      </a:r>
                      <a:r>
                        <a:rPr sz="1600" i="1" baseline="-25000" dirty="0">
                          <a:latin typeface="Times New Roman" panose="02020603050405020304" pitchFamily="18" charset="0"/>
                          <a:cs typeface="Times New Roman" panose="02020603050405020304" pitchFamily="18" charset="0"/>
                        </a:rPr>
                        <a:t>o</a:t>
                      </a:r>
                      <a:r>
                        <a:rPr sz="1600" dirty="0">
                          <a:latin typeface="Times New Roman" panose="02020603050405020304" pitchFamily="18" charset="0"/>
                          <a:cs typeface="Times New Roman" panose="02020603050405020304" pitchFamily="18" charset="0"/>
                        </a:rPr>
                        <a:t> (atm)</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Başlık debisi,</a:t>
                      </a:r>
                    </a:p>
                    <a:p>
                      <a:pPr lvl="0" algn="ctr" defTabSz="685800" eaLnBrk="1" hangingPunct="1">
                        <a:buNone/>
                        <a:tabLst>
                          <a:tab pos="-457200" algn="l"/>
                        </a:tabLst>
                      </a:pPr>
                      <a:r>
                        <a:rPr sz="1600" i="1" dirty="0">
                          <a:latin typeface="Times New Roman" panose="02020603050405020304" pitchFamily="18" charset="0"/>
                          <a:cs typeface="Times New Roman" panose="02020603050405020304" pitchFamily="18" charset="0"/>
                        </a:rPr>
                        <a:t>q</a:t>
                      </a:r>
                      <a:r>
                        <a:rPr sz="1600" dirty="0">
                          <a:latin typeface="Times New Roman" panose="02020603050405020304" pitchFamily="18" charset="0"/>
                          <a:cs typeface="Times New Roman" panose="02020603050405020304" pitchFamily="18" charset="0"/>
                        </a:rPr>
                        <a:t>  (L/h)</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Islatma çapı,</a:t>
                      </a:r>
                    </a:p>
                    <a:p>
                      <a:pPr lvl="0" algn="ctr" defTabSz="685800" eaLnBrk="1" hangingPunct="1">
                        <a:buNone/>
                        <a:tabLst>
                          <a:tab pos="-457200" algn="l"/>
                        </a:tabLst>
                      </a:pPr>
                      <a:r>
                        <a:rPr sz="1600" i="1" dirty="0">
                          <a:latin typeface="Times New Roman" panose="02020603050405020304" pitchFamily="18" charset="0"/>
                          <a:cs typeface="Times New Roman" panose="02020603050405020304" pitchFamily="18" charset="0"/>
                        </a:rPr>
                        <a:t>D</a:t>
                      </a:r>
                      <a:r>
                        <a:rPr sz="1600" dirty="0">
                          <a:latin typeface="Times New Roman" panose="02020603050405020304" pitchFamily="18" charset="0"/>
                          <a:cs typeface="Times New Roman" panose="02020603050405020304" pitchFamily="18" charset="0"/>
                        </a:rPr>
                        <a:t> (m)</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97631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b="1" dirty="0">
                          <a:latin typeface="Times New Roman" panose="02020603050405020304" pitchFamily="18" charset="0"/>
                          <a:cs typeface="Times New Roman" panose="02020603050405020304" pitchFamily="18" charset="0"/>
                        </a:rPr>
                        <a:t>1.0</a:t>
                      </a:r>
                      <a:endParaRPr lang="en-US" sz="1600" b="1"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1.5</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2.0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2.5</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32</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40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47</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53</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4.8</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5.4</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6.3</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6.8</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9747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1.3</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1.5</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2.0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2.5</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52</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64</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75</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83</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5.0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6.0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6.8</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7.0</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747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1.5</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1.5</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2.0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2.5</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77</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95</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110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123</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5.2</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6.0</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6.7</a:t>
                      </a:r>
                    </a:p>
                    <a:p>
                      <a:pPr lvl="0" algn="ctr" defTabSz="685800" eaLnBrk="1" hangingPunct="1">
                        <a:buNone/>
                        <a:tabLst>
                          <a:tab pos="-457200" algn="l"/>
                        </a:tabLst>
                      </a:pPr>
                      <a:r>
                        <a:rPr sz="1600" dirty="0">
                          <a:latin typeface="Times New Roman" panose="02020603050405020304" pitchFamily="18" charset="0"/>
                          <a:cs typeface="Times New Roman" panose="02020603050405020304" pitchFamily="18" charset="0"/>
                        </a:rPr>
                        <a:t>7.2</a:t>
                      </a:r>
                      <a:endParaRPr lang="en-US" sz="16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37920" name="Rectangle 1"/>
          <p:cNvSpPr/>
          <p:nvPr/>
        </p:nvSpPr>
        <p:spPr>
          <a:xfrm>
            <a:off x="250825" y="2597150"/>
            <a:ext cx="5976938" cy="615950"/>
          </a:xfrm>
          <a:prstGeom prst="rect">
            <a:avLst/>
          </a:prstGeom>
          <a:noFill/>
          <a:ln w="9525">
            <a:noFill/>
          </a:ln>
        </p:spPr>
        <p:txBody>
          <a:bodyPr bIns="76176" anchor="ctr" anchorCtr="0">
            <a:spAutoFit/>
          </a:bodyPr>
          <a:lstStyle/>
          <a:p>
            <a:pPr defTabSz="914400" eaLnBrk="1" hangingPunct="1">
              <a:tabLst>
                <a:tab pos="-457200" algn="l"/>
              </a:tabLst>
            </a:pPr>
            <a:r>
              <a:rPr lang="tr-TR" altLang="tr-TR" sz="1600" dirty="0">
                <a:latin typeface="Arial" panose="020B0604020202020204" pitchFamily="34" charset="0"/>
                <a:cs typeface="Times New Roman" panose="02020603050405020304" pitchFamily="18" charset="0"/>
              </a:rPr>
              <a:t>Çizelge 5.1. Küçük yağmurlama başlığına ilişkin örnek teknik çizelge</a:t>
            </a:r>
          </a:p>
          <a:p>
            <a:pPr defTabSz="914400" eaLnBrk="1" hangingPunct="1">
              <a:tabLst>
                <a:tab pos="-457200" algn="l"/>
              </a:tabLst>
            </a:pPr>
            <a:endParaRPr lang="tr-TR" altLang="tr-TR" sz="1600" dirty="0">
              <a:latin typeface="Arial" panose="020B0604020202020204" pitchFamily="34" charset="0"/>
            </a:endParaRPr>
          </a:p>
        </p:txBody>
      </p:sp>
      <p:sp>
        <p:nvSpPr>
          <p:cNvPr id="37921" name="6 Dikdörtgen"/>
          <p:cNvSpPr/>
          <p:nvPr/>
        </p:nvSpPr>
        <p:spPr>
          <a:xfrm>
            <a:off x="6372225" y="3933825"/>
            <a:ext cx="2447925" cy="2119313"/>
          </a:xfrm>
          <a:prstGeom prst="rect">
            <a:avLst/>
          </a:prstGeom>
          <a:noFill/>
          <a:ln w="9525">
            <a:noFill/>
          </a:ln>
        </p:spPr>
        <p:txBody>
          <a:bodyPr>
            <a:spAutoFit/>
          </a:bodyPr>
          <a:lstStyle/>
          <a:p>
            <a:pPr eaLnBrk="1" hangingPunct="1">
              <a:lnSpc>
                <a:spcPct val="150000"/>
              </a:lnSpc>
            </a:pPr>
            <a:r>
              <a:rPr lang="tr-TR" altLang="tr-TR" dirty="0">
                <a:latin typeface="Arial" panose="020B0604020202020204" pitchFamily="34" charset="0"/>
                <a:cs typeface="Times New Roman" panose="02020603050405020304" pitchFamily="18" charset="0"/>
              </a:rPr>
              <a:t>h</a:t>
            </a:r>
            <a:r>
              <a:rPr lang="tr-TR" altLang="tr-TR" baseline="-25000" dirty="0">
                <a:latin typeface="Arial" panose="020B0604020202020204" pitchFamily="34" charset="0"/>
                <a:cs typeface="Times New Roman" panose="02020603050405020304" pitchFamily="18" charset="0"/>
              </a:rPr>
              <a:t>0</a:t>
            </a:r>
            <a:r>
              <a:rPr lang="tr-TR" altLang="tr-TR" dirty="0">
                <a:latin typeface="Arial" panose="020B0604020202020204" pitchFamily="34" charset="0"/>
                <a:cs typeface="Times New Roman" panose="02020603050405020304" pitchFamily="18" charset="0"/>
              </a:rPr>
              <a:t> = 1.5 atm</a:t>
            </a:r>
          </a:p>
          <a:p>
            <a:pPr eaLnBrk="1" hangingPunct="1">
              <a:lnSpc>
                <a:spcPct val="150000"/>
              </a:lnSpc>
            </a:pPr>
            <a:r>
              <a:rPr lang="tr-TR" altLang="tr-TR" dirty="0">
                <a:latin typeface="Arial" panose="020B0604020202020204" pitchFamily="34" charset="0"/>
                <a:cs typeface="Times New Roman" panose="02020603050405020304" pitchFamily="18" charset="0"/>
              </a:rPr>
              <a:t>d=1 mm</a:t>
            </a:r>
          </a:p>
          <a:p>
            <a:pPr eaLnBrk="1" hangingPunct="1">
              <a:lnSpc>
                <a:spcPct val="150000"/>
              </a:lnSpc>
            </a:pPr>
            <a:r>
              <a:rPr lang="tr-TR" altLang="tr-TR" dirty="0">
                <a:latin typeface="Arial" panose="020B0604020202020204" pitchFamily="34" charset="0"/>
                <a:cs typeface="Times New Roman" panose="02020603050405020304" pitchFamily="18" charset="0"/>
              </a:rPr>
              <a:t>q=40 L/h</a:t>
            </a:r>
          </a:p>
          <a:p>
            <a:pPr eaLnBrk="1" hangingPunct="1">
              <a:lnSpc>
                <a:spcPct val="150000"/>
              </a:lnSpc>
            </a:pPr>
            <a:r>
              <a:rPr lang="tr-TR" altLang="tr-TR" dirty="0">
                <a:latin typeface="Arial" panose="020B0604020202020204" pitchFamily="34" charset="0"/>
                <a:cs typeface="Times New Roman" panose="02020603050405020304" pitchFamily="18" charset="0"/>
              </a:rPr>
              <a:t>D =5.40 m başlık seçilir.   </a:t>
            </a:r>
            <a:endParaRPr lang="tr-TR" altLang="tr-TR" dirty="0">
              <a:latin typeface="Arial" panose="020B0604020202020204" pitchFamily="34" charset="0"/>
              <a:ea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1"/>
          <p:cNvSpPr/>
          <p:nvPr/>
        </p:nvSpPr>
        <p:spPr>
          <a:xfrm>
            <a:off x="266700" y="24130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38915"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38916" name="Rectangle 1"/>
          <p:cNvSpPr/>
          <p:nvPr/>
        </p:nvSpPr>
        <p:spPr>
          <a:xfrm>
            <a:off x="266700" y="885825"/>
            <a:ext cx="8893175" cy="2246313"/>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3. AŞAMA :  Uygun Yağmurlama Başlığı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d ) Islatma Alan Oranı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cs typeface="Times New Roman" panose="02020603050405020304" pitchFamily="18" charset="0"/>
            </a:endParaRPr>
          </a:p>
          <a:p>
            <a:pPr marL="457200" indent="-457200" algn="just" eaLnBrk="1" hangingPunct="1"/>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graphicFrame>
        <p:nvGraphicFramePr>
          <p:cNvPr id="38917" name="Object 2"/>
          <p:cNvGraphicFramePr>
            <a:graphicFrameLocks noChangeAspect="1"/>
          </p:cNvGraphicFramePr>
          <p:nvPr/>
        </p:nvGraphicFramePr>
        <p:xfrm>
          <a:off x="395288" y="2216150"/>
          <a:ext cx="2414587" cy="1008063"/>
        </p:xfrm>
        <a:graphic>
          <a:graphicData uri="http://schemas.openxmlformats.org/presentationml/2006/ole">
            <mc:AlternateContent xmlns:mc="http://schemas.openxmlformats.org/markup-compatibility/2006">
              <mc:Choice xmlns:v="urn:schemas-microsoft-com:vml" Requires="v">
                <p:oleObj r:id="rId2" imgW="990600" imgH="457200" progId="Equation.3">
                  <p:embed/>
                </p:oleObj>
              </mc:Choice>
              <mc:Fallback>
                <p:oleObj r:id="rId2" imgW="990600" imgH="457200" progId="Equation.3">
                  <p:embed/>
                  <p:pic>
                    <p:nvPicPr>
                      <p:cNvPr id="0" name="Picture 3088"/>
                      <p:cNvPicPr/>
                      <p:nvPr/>
                    </p:nvPicPr>
                    <p:blipFill>
                      <a:blip r:embed="rId3"/>
                      <a:stretch>
                        <a:fillRect/>
                      </a:stretch>
                    </p:blipFill>
                    <p:spPr>
                      <a:xfrm>
                        <a:off x="395288" y="2216150"/>
                        <a:ext cx="2414587" cy="1008063"/>
                      </a:xfrm>
                      <a:prstGeom prst="rect">
                        <a:avLst/>
                      </a:prstGeom>
                      <a:noFill/>
                      <a:ln w="38100">
                        <a:noFill/>
                        <a:miter/>
                      </a:ln>
                    </p:spPr>
                  </p:pic>
                </p:oleObj>
              </mc:Fallback>
            </mc:AlternateContent>
          </a:graphicData>
        </a:graphic>
      </p:graphicFrame>
      <p:graphicFrame>
        <p:nvGraphicFramePr>
          <p:cNvPr id="38918" name="Object 3"/>
          <p:cNvGraphicFramePr>
            <a:graphicFrameLocks noChangeAspect="1"/>
          </p:cNvGraphicFramePr>
          <p:nvPr/>
        </p:nvGraphicFramePr>
        <p:xfrm>
          <a:off x="3560763" y="2282825"/>
          <a:ext cx="4327525" cy="874713"/>
        </p:xfrm>
        <a:graphic>
          <a:graphicData uri="http://schemas.openxmlformats.org/presentationml/2006/ole">
            <mc:AlternateContent xmlns:mc="http://schemas.openxmlformats.org/markup-compatibility/2006">
              <mc:Choice xmlns:v="urn:schemas-microsoft-com:vml" Requires="v">
                <p:oleObj r:id="rId4" imgW="1879600" imgH="419100" progId="Equation.3">
                  <p:embed/>
                </p:oleObj>
              </mc:Choice>
              <mc:Fallback>
                <p:oleObj r:id="rId4" imgW="1879600" imgH="419100" progId="Equation.3">
                  <p:embed/>
                  <p:pic>
                    <p:nvPicPr>
                      <p:cNvPr id="0" name="Picture 3087"/>
                      <p:cNvPicPr/>
                      <p:nvPr/>
                    </p:nvPicPr>
                    <p:blipFill>
                      <a:blip r:embed="rId5"/>
                      <a:stretch>
                        <a:fillRect/>
                      </a:stretch>
                    </p:blipFill>
                    <p:spPr>
                      <a:xfrm>
                        <a:off x="3560763" y="2282825"/>
                        <a:ext cx="4327525" cy="874713"/>
                      </a:xfrm>
                      <a:prstGeom prst="rect">
                        <a:avLst/>
                      </a:prstGeom>
                      <a:noFill/>
                      <a:ln w="38100">
                        <a:noFill/>
                        <a:miter/>
                      </a:ln>
                    </p:spPr>
                  </p:pic>
                </p:oleObj>
              </mc:Fallback>
            </mc:AlternateContent>
          </a:graphicData>
        </a:graphic>
      </p:graphicFrame>
      <p:sp>
        <p:nvSpPr>
          <p:cNvPr id="38919" name="10 Dikdörtgen"/>
          <p:cNvSpPr/>
          <p:nvPr/>
        </p:nvSpPr>
        <p:spPr>
          <a:xfrm>
            <a:off x="395288" y="3625850"/>
            <a:ext cx="2259012" cy="400050"/>
          </a:xfrm>
          <a:prstGeom prst="rect">
            <a:avLst/>
          </a:prstGeom>
          <a:noFill/>
          <a:ln w="9525">
            <a:noFill/>
          </a:ln>
        </p:spPr>
        <p:txBody>
          <a:bodyPr wrap="none">
            <a:spAutoFit/>
          </a:bodyPr>
          <a:lstStyle/>
          <a:p>
            <a:pPr eaLnBrk="1" hangingPunct="1"/>
            <a:r>
              <a:rPr lang="tr-TR" altLang="tr-TR" sz="2000" b="1" dirty="0">
                <a:latin typeface="Arial" panose="020B0604020202020204" pitchFamily="34" charset="0"/>
                <a:cs typeface="Times New Roman" panose="02020603050405020304" pitchFamily="18" charset="0"/>
              </a:rPr>
              <a:t>e) Yağmurlama hızı </a:t>
            </a:r>
            <a:endParaRPr lang="tr-TR" altLang="tr-TR" sz="2000" dirty="0">
              <a:latin typeface="Arial" panose="020B0604020202020204" pitchFamily="34" charset="0"/>
              <a:ea typeface="Times New Roman" panose="02020603050405020304" pitchFamily="18" charset="0"/>
            </a:endParaRPr>
          </a:p>
        </p:txBody>
      </p:sp>
      <p:sp>
        <p:nvSpPr>
          <p:cNvPr id="38920"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38921" name="Object 6"/>
          <p:cNvGraphicFramePr>
            <a:graphicFrameLocks noChangeAspect="1"/>
          </p:cNvGraphicFramePr>
          <p:nvPr/>
        </p:nvGraphicFramePr>
        <p:xfrm>
          <a:off x="492125" y="4529138"/>
          <a:ext cx="4324350" cy="792162"/>
        </p:xfrm>
        <a:graphic>
          <a:graphicData uri="http://schemas.openxmlformats.org/presentationml/2006/ole">
            <mc:AlternateContent xmlns:mc="http://schemas.openxmlformats.org/markup-compatibility/2006">
              <mc:Choice xmlns:v="urn:schemas-microsoft-com:vml" Requires="v">
                <p:oleObj r:id="rId6" imgW="2463800" imgH="419100" progId="Equation.3">
                  <p:embed/>
                </p:oleObj>
              </mc:Choice>
              <mc:Fallback>
                <p:oleObj r:id="rId6" imgW="2463800" imgH="419100" progId="Equation.3">
                  <p:embed/>
                  <p:pic>
                    <p:nvPicPr>
                      <p:cNvPr id="0" name="Picture 3089"/>
                      <p:cNvPicPr/>
                      <p:nvPr/>
                    </p:nvPicPr>
                    <p:blipFill>
                      <a:blip r:embed="rId7"/>
                      <a:stretch>
                        <a:fillRect/>
                      </a:stretch>
                    </p:blipFill>
                    <p:spPr>
                      <a:xfrm>
                        <a:off x="492125" y="4529138"/>
                        <a:ext cx="4324350" cy="792162"/>
                      </a:xfrm>
                      <a:prstGeom prst="rect">
                        <a:avLst/>
                      </a:prstGeom>
                      <a:noFill/>
                      <a:ln w="38100">
                        <a:noFill/>
                        <a:miter/>
                      </a:ln>
                    </p:spPr>
                  </p:pic>
                </p:oleObj>
              </mc:Fallback>
            </mc:AlternateContent>
          </a:graphicData>
        </a:graphic>
      </p:graphicFrame>
      <p:sp>
        <p:nvSpPr>
          <p:cNvPr id="38922" name="13 Dikdörtgen"/>
          <p:cNvSpPr/>
          <p:nvPr/>
        </p:nvSpPr>
        <p:spPr>
          <a:xfrm>
            <a:off x="4816475" y="4764088"/>
            <a:ext cx="2376488" cy="400050"/>
          </a:xfrm>
          <a:prstGeom prst="rect">
            <a:avLst/>
          </a:prstGeom>
          <a:noFill/>
          <a:ln w="9525">
            <a:noFill/>
          </a:ln>
        </p:spPr>
        <p:txBody>
          <a:bodyPr>
            <a:spAutoFit/>
          </a:bodyPr>
          <a:lstStyle/>
          <a:p>
            <a:pPr eaLnBrk="1" hangingPunct="1"/>
            <a:r>
              <a:rPr lang="tr-TR" altLang="tr-TR" sz="2000" dirty="0">
                <a:latin typeface="Arial" panose="020B0604020202020204" pitchFamily="34" charset="0"/>
              </a:rPr>
              <a:t>mm/h &lt; 5.3 mm/h</a:t>
            </a:r>
          </a:p>
        </p:txBody>
      </p:sp>
      <p:sp>
        <p:nvSpPr>
          <p:cNvPr id="38923" name="14 Dikdörtgen"/>
          <p:cNvSpPr/>
          <p:nvPr/>
        </p:nvSpPr>
        <p:spPr>
          <a:xfrm>
            <a:off x="6985000" y="4779963"/>
            <a:ext cx="903288" cy="368300"/>
          </a:xfrm>
          <a:prstGeom prst="rect">
            <a:avLst/>
          </a:prstGeom>
          <a:noFill/>
          <a:ln w="9525">
            <a:noFill/>
          </a:ln>
        </p:spPr>
        <p:txBody>
          <a:bodyPr wrap="none">
            <a:spAutoFit/>
          </a:bodyPr>
          <a:lstStyle/>
          <a:p>
            <a:pPr eaLnBrk="1" hangingPunct="1"/>
            <a:r>
              <a:rPr lang="tr-TR" altLang="tr-TR" b="1" dirty="0">
                <a:latin typeface="Arial" panose="020B0604020202020204" pitchFamily="34" charset="0"/>
                <a:cs typeface="Times New Roman" panose="02020603050405020304" pitchFamily="18" charset="0"/>
              </a:rPr>
              <a:t>Uygun</a:t>
            </a:r>
            <a:endParaRPr lang="tr-TR" altLang="tr-TR" b="1" dirty="0">
              <a:latin typeface="Arial" panose="020B0604020202020204" pitchFamily="34" charset="0"/>
              <a:ea typeface="Times New Roman" panose="02020603050405020304" pitchFamily="18" charset="0"/>
            </a:endParaRPr>
          </a:p>
        </p:txBody>
      </p:sp>
      <p:sp>
        <p:nvSpPr>
          <p:cNvPr id="2" name="Metin kutusu 1"/>
          <p:cNvSpPr txBox="1">
            <a:spLocks noRot="1" noChangeAspect="1" noMove="1" noResize="1" noEditPoints="1" noAdjustHandles="1" noChangeArrowheads="1" noChangeShapeType="1" noTextEdit="1"/>
          </p:cNvSpPr>
          <p:nvPr/>
        </p:nvSpPr>
        <p:spPr>
          <a:xfrm>
            <a:off x="3744305" y="3418610"/>
            <a:ext cx="3960440" cy="369331"/>
          </a:xfrm>
          <a:prstGeom prst="rect">
            <a:avLst/>
          </a:prstGeom>
          <a:blipFill>
            <a:blip r:embed="rId8"/>
            <a:stretch>
              <a:fillRect l="-1231" t="-10000" b="-26667"/>
            </a:stretch>
          </a:blipFill>
        </p:spPr>
        <p:txBody>
          <a:bodyPr/>
          <a:lstStyle/>
          <a:p>
            <a:pPr marR="0" defTabSz="914400">
              <a:buClrTx/>
              <a:buSzTx/>
              <a:buFontTx/>
              <a:buNone/>
              <a:defRPr/>
            </a:pPr>
            <a:r>
              <a:rPr kumimoji="0" lang="tr-TR" kern="1200" cap="none" spc="0" normalizeH="0" baseline="0" noProof="0">
                <a:noFill/>
                <a:latin typeface="Calibri" panose="020F0502020204030204" pitchFamily="34" charset="0"/>
                <a:ea typeface="+mn-ea"/>
                <a:cs typeface="+mn-cs"/>
              </a:rPr>
              <a:t> </a:t>
            </a:r>
          </a:p>
        </p:txBody>
      </p:sp>
      <p:cxnSp>
        <p:nvCxnSpPr>
          <p:cNvPr id="7" name="Düz Ok Bağlayıcısı 6"/>
          <p:cNvCxnSpPr/>
          <p:nvPr/>
        </p:nvCxnSpPr>
        <p:spPr>
          <a:xfrm>
            <a:off x="6300788" y="3603625"/>
            <a:ext cx="468313" cy="0"/>
          </a:xfrm>
          <a:prstGeom prst="straightConnector1">
            <a:avLst/>
          </a:prstGeom>
          <a:ln w="28575">
            <a:tailEnd type="triangle"/>
          </a:ln>
        </p:spPr>
        <p:style>
          <a:lnRef idx="1">
            <a:schemeClr val="dk1"/>
          </a:lnRef>
          <a:fillRef idx="0">
            <a:schemeClr val="dk1"/>
          </a:fillRef>
          <a:effectRef idx="0">
            <a:schemeClr val="dk1"/>
          </a:effectRef>
          <a:fontRef idx="minor">
            <a:schemeClr val="tx1"/>
          </a:fontRef>
        </p:style>
      </p:cxn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1"/>
          <p:cNvSpPr/>
          <p:nvPr/>
        </p:nvSpPr>
        <p:spPr>
          <a:xfrm>
            <a:off x="250825" y="22860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39939"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39940" name="Rectangle 1"/>
          <p:cNvSpPr/>
          <p:nvPr/>
        </p:nvSpPr>
        <p:spPr>
          <a:xfrm>
            <a:off x="250825" y="785813"/>
            <a:ext cx="8893175" cy="3170237"/>
          </a:xfrm>
          <a:prstGeom prst="rect">
            <a:avLst/>
          </a:prstGeom>
          <a:noFill/>
          <a:ln w="9525">
            <a:noFill/>
          </a:ln>
        </p:spPr>
        <p:txBody>
          <a:bodyPr anchor="ctr" anchorCtr="0">
            <a:spAutoFit/>
          </a:bodyPr>
          <a:lstStyle/>
          <a:p>
            <a:pPr marL="457200" indent="-457200" algn="just" eaLnBrk="1" hangingPunct="1">
              <a:buNone/>
            </a:pPr>
            <a:r>
              <a:rPr lang="tr-TR" altLang="tr-TR" sz="2000" b="1" dirty="0">
                <a:latin typeface="Arial" panose="020B0604020202020204" pitchFamily="34" charset="0"/>
                <a:cs typeface="Times New Roman" panose="02020603050405020304" pitchFamily="18" charset="0"/>
              </a:rPr>
              <a:t>4. AŞAMA :  Ön Projeleme Faktörleri </a:t>
            </a:r>
          </a:p>
          <a:p>
            <a:pPr marL="457200" indent="-457200" algn="just" eaLnBrk="1" hangingPunct="1">
              <a:buNone/>
            </a:pPr>
            <a:endParaRPr lang="tr-TR" altLang="tr-TR" sz="2000" dirty="0">
              <a:latin typeface="Arial" panose="020B0604020202020204" pitchFamily="34" charset="0"/>
              <a:cs typeface="Times New Roman" panose="02020603050405020304" pitchFamily="18" charset="0"/>
            </a:endParaRPr>
          </a:p>
          <a:p>
            <a:pPr marL="457200" indent="-457200" algn="just" eaLnBrk="1" hangingPunct="1">
              <a:buAutoNum type="alphaLcParenR"/>
            </a:pPr>
            <a:r>
              <a:rPr lang="tr-TR" altLang="tr-TR" sz="2000" b="1" dirty="0">
                <a:latin typeface="Arial" panose="020B0604020202020204" pitchFamily="34" charset="0"/>
                <a:cs typeface="Times New Roman" panose="02020603050405020304" pitchFamily="18" charset="0"/>
              </a:rPr>
              <a:t>Etkili kök derinliği </a:t>
            </a:r>
          </a:p>
          <a:p>
            <a:pPr marL="457200" indent="-457200" algn="just" eaLnBrk="1" hangingPunct="1">
              <a:buAutoNum type="alphaLcParenR"/>
            </a:pPr>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buNone/>
            </a:pPr>
            <a:r>
              <a:rPr lang="tr-TR" altLang="tr-TR" sz="2000" b="1" dirty="0">
                <a:latin typeface="Arial" panose="020B0604020202020204" pitchFamily="34" charset="0"/>
                <a:cs typeface="Times New Roman" panose="02020603050405020304" pitchFamily="18" charset="0"/>
              </a:rPr>
              <a:t>	</a:t>
            </a:r>
            <a:r>
              <a:rPr lang="tr-TR" altLang="tr-TR" sz="2000" dirty="0">
                <a:latin typeface="Arial" panose="020B0604020202020204" pitchFamily="34" charset="0"/>
                <a:cs typeface="Times New Roman" panose="02020603050405020304" pitchFamily="18" charset="0"/>
              </a:rPr>
              <a:t>D = 120 cm </a:t>
            </a:r>
          </a:p>
          <a:p>
            <a:pPr marL="457200" indent="-457200" algn="just" eaLnBrk="1" hangingPunct="1">
              <a:buNone/>
            </a:pPr>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buNone/>
            </a:pPr>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buNone/>
            </a:pP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cs typeface="Times New Roman" panose="02020603050405020304" pitchFamily="18" charset="0"/>
            </a:endParaRPr>
          </a:p>
          <a:p>
            <a:pPr marL="457200" indent="-457200" algn="just" eaLnBrk="1" hangingPunct="1">
              <a:buNone/>
            </a:pPr>
            <a:endParaRPr lang="tr-TR" altLang="tr-TR" sz="2000" dirty="0">
              <a:latin typeface="Arial" panose="020B0604020202020204" pitchFamily="34" charset="0"/>
            </a:endParaRPr>
          </a:p>
          <a:p>
            <a:pPr marL="457200" indent="-457200" algn="just" eaLnBrk="1" hangingPunct="1">
              <a:buNone/>
            </a:pPr>
            <a:r>
              <a:rPr lang="tr-TR" altLang="tr-TR" sz="2000" dirty="0">
                <a:latin typeface="Arial" panose="020B0604020202020204" pitchFamily="34" charset="0"/>
              </a:rPr>
              <a:t>	</a:t>
            </a:r>
          </a:p>
        </p:txBody>
      </p:sp>
      <p:sp>
        <p:nvSpPr>
          <p:cNvPr id="39941" name="10 Dikdörtgen"/>
          <p:cNvSpPr/>
          <p:nvPr/>
        </p:nvSpPr>
        <p:spPr>
          <a:xfrm>
            <a:off x="250825" y="2719388"/>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cs typeface="Times New Roman" panose="02020603050405020304" pitchFamily="18" charset="0"/>
              </a:rPr>
              <a:t>b) Her sulamada uygulanacak maksimum net sulama suyu miktarı, d</a:t>
            </a:r>
            <a:r>
              <a:rPr lang="tr-TR" altLang="tr-TR" sz="2000" b="1" baseline="-25000" dirty="0">
                <a:latin typeface="Arial" panose="020B0604020202020204" pitchFamily="34" charset="0"/>
                <a:cs typeface="Times New Roman" panose="02020603050405020304" pitchFamily="18" charset="0"/>
              </a:rPr>
              <a:t>nmax</a:t>
            </a:r>
            <a:endParaRPr lang="tr-TR" altLang="tr-TR" sz="2000" b="1" baseline="-25000" dirty="0">
              <a:latin typeface="Arial" panose="020B0604020202020204" pitchFamily="34" charset="0"/>
              <a:ea typeface="Times New Roman" panose="02020603050405020304" pitchFamily="18" charset="0"/>
            </a:endParaRPr>
          </a:p>
        </p:txBody>
      </p:sp>
      <p:sp>
        <p:nvSpPr>
          <p:cNvPr id="39942"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39943" name="Object 5"/>
          <p:cNvGraphicFramePr>
            <a:graphicFrameLocks noChangeAspect="1"/>
          </p:cNvGraphicFramePr>
          <p:nvPr/>
        </p:nvGraphicFramePr>
        <p:xfrm>
          <a:off x="539750" y="3536950"/>
          <a:ext cx="6935788" cy="576263"/>
        </p:xfrm>
        <a:graphic>
          <a:graphicData uri="http://schemas.openxmlformats.org/presentationml/2006/ole">
            <mc:AlternateContent xmlns:mc="http://schemas.openxmlformats.org/markup-compatibility/2006">
              <mc:Choice xmlns:v="urn:schemas-microsoft-com:vml" Requires="v">
                <p:oleObj r:id="rId2" imgW="2997200" imgH="241300" progId="Equation.3">
                  <p:embed/>
                </p:oleObj>
              </mc:Choice>
              <mc:Fallback>
                <p:oleObj r:id="rId2" imgW="2997200" imgH="241300" progId="Equation.3">
                  <p:embed/>
                  <p:pic>
                    <p:nvPicPr>
                      <p:cNvPr id="0" name="Picture 3086"/>
                      <p:cNvPicPr/>
                      <p:nvPr/>
                    </p:nvPicPr>
                    <p:blipFill>
                      <a:blip r:embed="rId3"/>
                      <a:stretch>
                        <a:fillRect/>
                      </a:stretch>
                    </p:blipFill>
                    <p:spPr>
                      <a:xfrm>
                        <a:off x="539750" y="3536950"/>
                        <a:ext cx="6935788" cy="576263"/>
                      </a:xfrm>
                      <a:prstGeom prst="rect">
                        <a:avLst/>
                      </a:prstGeom>
                      <a:noFill/>
                      <a:ln w="38100">
                        <a:noFill/>
                        <a:miter/>
                      </a:ln>
                    </p:spPr>
                  </p:pic>
                </p:oleObj>
              </mc:Fallback>
            </mc:AlternateContent>
          </a:graphicData>
        </a:graphic>
      </p:graphicFrame>
      <p:sp>
        <p:nvSpPr>
          <p:cNvPr id="39944" name="12 Dikdörtgen"/>
          <p:cNvSpPr/>
          <p:nvPr/>
        </p:nvSpPr>
        <p:spPr>
          <a:xfrm>
            <a:off x="7121525" y="3571875"/>
            <a:ext cx="1187450" cy="461963"/>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mm</a:t>
            </a:r>
            <a:endParaRPr lang="tr-TR" altLang="tr-TR" sz="2400" dirty="0">
              <a:latin typeface="Arial" panose="020B0604020202020204" pitchFamily="34" charset="0"/>
              <a:ea typeface="Times New Roman" panose="02020603050405020304" pitchFamily="18" charset="0"/>
            </a:endParaRPr>
          </a:p>
        </p:txBody>
      </p:sp>
      <p:sp>
        <p:nvSpPr>
          <p:cNvPr id="39945" name="Rectangle 8"/>
          <p:cNvSpPr/>
          <p:nvPr/>
        </p:nvSpPr>
        <p:spPr>
          <a:xfrm>
            <a:off x="250825" y="4581525"/>
            <a:ext cx="8675688" cy="708025"/>
          </a:xfrm>
          <a:prstGeom prst="rect">
            <a:avLst/>
          </a:prstGeom>
          <a:noFill/>
          <a:ln w="9525">
            <a:noFill/>
          </a:ln>
        </p:spPr>
        <p:txBody>
          <a:bodyPr anchor="ctr" anchorCtr="0">
            <a:spAutoFit/>
          </a:bodyPr>
          <a:lstStyle/>
          <a:p>
            <a:pPr defTabSz="914400" eaLnBrk="1" hangingPunct="1">
              <a:tabLst>
                <a:tab pos="-457200" algn="l"/>
              </a:tabLst>
            </a:pPr>
            <a:r>
              <a:rPr lang="tr-TR" altLang="tr-TR" sz="2000" b="1" dirty="0">
                <a:latin typeface="Arial" panose="020B0604020202020204" pitchFamily="34" charset="0"/>
                <a:cs typeface="Times New Roman" panose="02020603050405020304" pitchFamily="18" charset="0"/>
              </a:rPr>
              <a:t>c) Ağaç altı mikro yağmurlama sulama yöntemi altında bitki su tüketimi, T</a:t>
            </a:r>
          </a:p>
          <a:p>
            <a:pPr defTabSz="914400" eaLnBrk="1" hangingPunct="1">
              <a:tabLst>
                <a:tab pos="-457200" algn="l"/>
              </a:tabLst>
            </a:pPr>
            <a:r>
              <a:rPr lang="tr-TR" altLang="tr-TR" sz="2000" b="1" dirty="0">
                <a:latin typeface="Arial" panose="020B0604020202020204" pitchFamily="34" charset="0"/>
                <a:cs typeface="Times New Roman" panose="02020603050405020304" pitchFamily="18" charset="0"/>
              </a:rPr>
              <a:t>	</a:t>
            </a:r>
            <a:endParaRPr lang="tr-TR" altLang="tr-TR" sz="2000" b="1" dirty="0">
              <a:latin typeface="Arial" panose="020B0604020202020204" pitchFamily="34" charset="0"/>
            </a:endParaRPr>
          </a:p>
        </p:txBody>
      </p:sp>
      <p:graphicFrame>
        <p:nvGraphicFramePr>
          <p:cNvPr id="39946" name="Object 7"/>
          <p:cNvGraphicFramePr>
            <a:graphicFrameLocks noChangeAspect="1"/>
          </p:cNvGraphicFramePr>
          <p:nvPr/>
        </p:nvGraphicFramePr>
        <p:xfrm>
          <a:off x="500063" y="5289550"/>
          <a:ext cx="3671887" cy="836613"/>
        </p:xfrm>
        <a:graphic>
          <a:graphicData uri="http://schemas.openxmlformats.org/presentationml/2006/ole">
            <mc:AlternateContent xmlns:mc="http://schemas.openxmlformats.org/markup-compatibility/2006">
              <mc:Choice xmlns:v="urn:schemas-microsoft-com:vml" Requires="v">
                <p:oleObj r:id="rId4" imgW="1803400" imgH="393700" progId="Equation.3">
                  <p:embed/>
                </p:oleObj>
              </mc:Choice>
              <mc:Fallback>
                <p:oleObj r:id="rId4" imgW="1803400" imgH="393700" progId="Equation.3">
                  <p:embed/>
                  <p:pic>
                    <p:nvPicPr>
                      <p:cNvPr id="0" name="Picture 3091"/>
                      <p:cNvPicPr/>
                      <p:nvPr/>
                    </p:nvPicPr>
                    <p:blipFill>
                      <a:blip r:embed="rId5"/>
                      <a:stretch>
                        <a:fillRect/>
                      </a:stretch>
                    </p:blipFill>
                    <p:spPr>
                      <a:xfrm>
                        <a:off x="500063" y="5289550"/>
                        <a:ext cx="3671887" cy="836613"/>
                      </a:xfrm>
                      <a:prstGeom prst="rect">
                        <a:avLst/>
                      </a:prstGeom>
                      <a:noFill/>
                      <a:ln w="38100">
                        <a:noFill/>
                        <a:miter/>
                      </a:ln>
                    </p:spPr>
                  </p:pic>
                </p:oleObj>
              </mc:Fallback>
            </mc:AlternateContent>
          </a:graphicData>
        </a:graphic>
      </p:graphicFrame>
      <p:sp>
        <p:nvSpPr>
          <p:cNvPr id="39947" name="16 Dikdörtgen"/>
          <p:cNvSpPr/>
          <p:nvPr/>
        </p:nvSpPr>
        <p:spPr>
          <a:xfrm>
            <a:off x="3724275" y="5476875"/>
            <a:ext cx="1944688" cy="461963"/>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mm/gün</a:t>
            </a:r>
            <a:endParaRPr lang="tr-TR" altLang="tr-TR" sz="2400" dirty="0">
              <a:latin typeface="Arial" panose="020B0604020202020204" pitchFamily="34" charset="0"/>
              <a:ea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1"/>
          <p:cNvSpPr/>
          <p:nvPr/>
        </p:nvSpPr>
        <p:spPr>
          <a:xfrm>
            <a:off x="250825" y="27940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40963"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40964" name="Rectangle 1"/>
          <p:cNvSpPr/>
          <p:nvPr/>
        </p:nvSpPr>
        <p:spPr>
          <a:xfrm>
            <a:off x="250825" y="893763"/>
            <a:ext cx="8893175" cy="2862262"/>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4. AŞAMA :  Ön Projeleme Faktörleri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d) Maksimum sulama aralığı, SA </a:t>
            </a:r>
            <a:r>
              <a:rPr lang="tr-TR" altLang="tr-TR" sz="2000" b="1" baseline="-25000" dirty="0">
                <a:latin typeface="Arial" panose="020B0604020202020204" pitchFamily="34" charset="0"/>
                <a:cs typeface="Times New Roman" panose="02020603050405020304" pitchFamily="18" charset="0"/>
              </a:rPr>
              <a:t>max</a:t>
            </a:r>
          </a:p>
          <a:p>
            <a:pPr marL="457200" indent="-457200" algn="just" eaLnBrk="1" hangingPunct="1"/>
            <a:r>
              <a:rPr lang="tr-TR" altLang="tr-TR" sz="2000" dirty="0">
                <a:latin typeface="Arial" panose="020B0604020202020204" pitchFamily="34" charset="0"/>
                <a:cs typeface="Times New Roman" panose="02020603050405020304" pitchFamily="18" charset="0"/>
              </a:rPr>
              <a:t>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cs typeface="Times New Roman" panose="02020603050405020304" pitchFamily="18" charset="0"/>
            </a:endParaRPr>
          </a:p>
          <a:p>
            <a:pPr marL="457200" indent="-457200" algn="just" eaLnBrk="1" hangingPunct="1"/>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sp>
        <p:nvSpPr>
          <p:cNvPr id="40965" name="10 Dikdörtgen"/>
          <p:cNvSpPr/>
          <p:nvPr/>
        </p:nvSpPr>
        <p:spPr>
          <a:xfrm>
            <a:off x="346075" y="3157538"/>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cs typeface="Times New Roman" panose="02020603050405020304" pitchFamily="18" charset="0"/>
              </a:rPr>
              <a:t>e) Proje sulama aralığı, SA  </a:t>
            </a:r>
            <a:endParaRPr lang="tr-TR" altLang="tr-TR" sz="2000" b="1" baseline="-25000" dirty="0">
              <a:latin typeface="Arial" panose="020B0604020202020204" pitchFamily="34" charset="0"/>
              <a:ea typeface="Times New Roman" panose="02020603050405020304" pitchFamily="18" charset="0"/>
            </a:endParaRPr>
          </a:p>
        </p:txBody>
      </p:sp>
      <p:sp>
        <p:nvSpPr>
          <p:cNvPr id="40966"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40967" name="Object 5"/>
          <p:cNvGraphicFramePr>
            <a:graphicFrameLocks noChangeAspect="1"/>
          </p:cNvGraphicFramePr>
          <p:nvPr/>
        </p:nvGraphicFramePr>
        <p:xfrm>
          <a:off x="982663" y="3706813"/>
          <a:ext cx="2762250" cy="473075"/>
        </p:xfrm>
        <a:graphic>
          <a:graphicData uri="http://schemas.openxmlformats.org/presentationml/2006/ole">
            <mc:AlternateContent xmlns:mc="http://schemas.openxmlformats.org/markup-compatibility/2006">
              <mc:Choice xmlns:v="urn:schemas-microsoft-com:vml" Requires="v">
                <p:oleObj r:id="rId2" imgW="1193800" imgH="228600" progId="Equation.3">
                  <p:embed/>
                </p:oleObj>
              </mc:Choice>
              <mc:Fallback>
                <p:oleObj r:id="rId2" imgW="1193800" imgH="228600" progId="Equation.3">
                  <p:embed/>
                  <p:pic>
                    <p:nvPicPr>
                      <p:cNvPr id="0" name="Picture 3092"/>
                      <p:cNvPicPr/>
                      <p:nvPr/>
                    </p:nvPicPr>
                    <p:blipFill>
                      <a:blip r:embed="rId3"/>
                      <a:stretch>
                        <a:fillRect/>
                      </a:stretch>
                    </p:blipFill>
                    <p:spPr>
                      <a:xfrm>
                        <a:off x="982663" y="3706813"/>
                        <a:ext cx="2762250" cy="473075"/>
                      </a:xfrm>
                      <a:prstGeom prst="rect">
                        <a:avLst/>
                      </a:prstGeom>
                      <a:noFill/>
                      <a:ln w="38100">
                        <a:noFill/>
                        <a:miter/>
                      </a:ln>
                    </p:spPr>
                  </p:pic>
                </p:oleObj>
              </mc:Fallback>
            </mc:AlternateContent>
          </a:graphicData>
        </a:graphic>
      </p:graphicFrame>
      <p:sp>
        <p:nvSpPr>
          <p:cNvPr id="40968" name="12 Dikdörtgen"/>
          <p:cNvSpPr/>
          <p:nvPr/>
        </p:nvSpPr>
        <p:spPr>
          <a:xfrm>
            <a:off x="3779838" y="2303463"/>
            <a:ext cx="2981325" cy="461962"/>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200" dirty="0">
                <a:latin typeface="Arial" panose="020B0604020202020204" pitchFamily="34" charset="0"/>
                <a:cs typeface="Times New Roman" panose="02020603050405020304" pitchFamily="18" charset="0"/>
              </a:rPr>
              <a:t>gün</a:t>
            </a:r>
            <a:r>
              <a:rPr lang="tr-TR" altLang="tr-TR" sz="2200" dirty="0">
                <a:latin typeface="Arial" panose="020B0604020202020204" pitchFamily="34" charset="0"/>
                <a:cs typeface="Times New Roman" panose="02020603050405020304" pitchFamily="18" charset="0"/>
                <a:sym typeface="Symbol" panose="05050102010706020507" pitchFamily="18" charset="2"/>
              </a:rPr>
              <a:t> 9 gün</a:t>
            </a:r>
            <a:endParaRPr lang="tr-TR" altLang="tr-TR" sz="2200" dirty="0">
              <a:latin typeface="Arial" panose="020B0604020202020204" pitchFamily="34" charset="0"/>
              <a:ea typeface="Times New Roman" panose="02020603050405020304" pitchFamily="18" charset="0"/>
            </a:endParaRPr>
          </a:p>
        </p:txBody>
      </p:sp>
      <p:sp>
        <p:nvSpPr>
          <p:cNvPr id="40969" name="16 Dikdörtgen"/>
          <p:cNvSpPr/>
          <p:nvPr/>
        </p:nvSpPr>
        <p:spPr>
          <a:xfrm>
            <a:off x="3851275" y="5270500"/>
            <a:ext cx="1944688" cy="461963"/>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200" dirty="0">
                <a:latin typeface="Arial" panose="020B0604020202020204" pitchFamily="34" charset="0"/>
                <a:cs typeface="Times New Roman" panose="02020603050405020304" pitchFamily="18" charset="0"/>
              </a:rPr>
              <a:t>mm</a:t>
            </a:r>
            <a:endParaRPr lang="tr-TR" altLang="tr-TR" sz="2200" dirty="0">
              <a:latin typeface="Arial" panose="020B0604020202020204" pitchFamily="34" charset="0"/>
              <a:ea typeface="Times New Roman" panose="02020603050405020304" pitchFamily="18" charset="0"/>
            </a:endParaRPr>
          </a:p>
        </p:txBody>
      </p:sp>
      <p:sp>
        <p:nvSpPr>
          <p:cNvPr id="40970"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40971" name="Object 4"/>
          <p:cNvGraphicFramePr>
            <a:graphicFrameLocks noChangeAspect="1"/>
          </p:cNvGraphicFramePr>
          <p:nvPr/>
        </p:nvGraphicFramePr>
        <p:xfrm>
          <a:off x="982663" y="2101850"/>
          <a:ext cx="3316287" cy="792163"/>
        </p:xfrm>
        <a:graphic>
          <a:graphicData uri="http://schemas.openxmlformats.org/presentationml/2006/ole">
            <mc:AlternateContent xmlns:mc="http://schemas.openxmlformats.org/markup-compatibility/2006">
              <mc:Choice xmlns:v="urn:schemas-microsoft-com:vml" Requires="v">
                <p:oleObj r:id="rId4" imgW="1739900" imgH="419100" progId="Equation.3">
                  <p:embed/>
                </p:oleObj>
              </mc:Choice>
              <mc:Fallback>
                <p:oleObj r:id="rId4" imgW="1739900" imgH="419100" progId="Equation.3">
                  <p:embed/>
                  <p:pic>
                    <p:nvPicPr>
                      <p:cNvPr id="0" name="Picture 3093"/>
                      <p:cNvPicPr/>
                      <p:nvPr/>
                    </p:nvPicPr>
                    <p:blipFill>
                      <a:blip r:embed="rId5"/>
                      <a:stretch>
                        <a:fillRect/>
                      </a:stretch>
                    </p:blipFill>
                    <p:spPr>
                      <a:xfrm>
                        <a:off x="982663" y="2101850"/>
                        <a:ext cx="3316287" cy="792163"/>
                      </a:xfrm>
                      <a:prstGeom prst="rect">
                        <a:avLst/>
                      </a:prstGeom>
                      <a:noFill/>
                      <a:ln w="38100">
                        <a:noFill/>
                        <a:miter/>
                      </a:ln>
                    </p:spPr>
                  </p:pic>
                </p:oleObj>
              </mc:Fallback>
            </mc:AlternateContent>
          </a:graphicData>
        </a:graphic>
      </p:graphicFrame>
      <p:sp>
        <p:nvSpPr>
          <p:cNvPr id="40972" name="13 Dikdörtgen"/>
          <p:cNvSpPr/>
          <p:nvPr/>
        </p:nvSpPr>
        <p:spPr>
          <a:xfrm>
            <a:off x="346075" y="4492625"/>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cs typeface="Times New Roman" panose="02020603050405020304" pitchFamily="18" charset="0"/>
              </a:rPr>
              <a:t>f) Her sulamada uygulanacak maksimum net sulama suyu miktarı, d</a:t>
            </a:r>
            <a:r>
              <a:rPr lang="tr-TR" altLang="tr-TR" sz="2000" b="1" baseline="-25000" dirty="0">
                <a:latin typeface="Arial" panose="020B0604020202020204" pitchFamily="34" charset="0"/>
                <a:cs typeface="Times New Roman" panose="02020603050405020304" pitchFamily="18" charset="0"/>
              </a:rPr>
              <a:t>n</a:t>
            </a:r>
            <a:endParaRPr lang="tr-TR" altLang="tr-TR" sz="2000" b="1" baseline="-25000" dirty="0">
              <a:latin typeface="Arial" panose="020B0604020202020204" pitchFamily="34" charset="0"/>
              <a:ea typeface="Times New Roman" panose="02020603050405020304" pitchFamily="18" charset="0"/>
            </a:endParaRPr>
          </a:p>
        </p:txBody>
      </p:sp>
      <p:sp>
        <p:nvSpPr>
          <p:cNvPr id="40973" name="Rectangle 9"/>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40974" name="Object 8"/>
          <p:cNvGraphicFramePr>
            <a:graphicFrameLocks noChangeAspect="1"/>
          </p:cNvGraphicFramePr>
          <p:nvPr/>
        </p:nvGraphicFramePr>
        <p:xfrm>
          <a:off x="1155700" y="5313363"/>
          <a:ext cx="3160713" cy="406400"/>
        </p:xfrm>
        <a:graphic>
          <a:graphicData uri="http://schemas.openxmlformats.org/presentationml/2006/ole">
            <mc:AlternateContent xmlns:mc="http://schemas.openxmlformats.org/markup-compatibility/2006">
              <mc:Choice xmlns:v="urn:schemas-microsoft-com:vml" Requires="v">
                <p:oleObj r:id="rId6" imgW="1752600" imgH="215900" progId="Equation.3">
                  <p:embed/>
                </p:oleObj>
              </mc:Choice>
              <mc:Fallback>
                <p:oleObj r:id="rId6" imgW="1752600" imgH="215900" progId="Equation.3">
                  <p:embed/>
                  <p:pic>
                    <p:nvPicPr>
                      <p:cNvPr id="0" name="Picture 3090"/>
                      <p:cNvPicPr/>
                      <p:nvPr/>
                    </p:nvPicPr>
                    <p:blipFill>
                      <a:blip r:embed="rId7"/>
                      <a:stretch>
                        <a:fillRect/>
                      </a:stretch>
                    </p:blipFill>
                    <p:spPr>
                      <a:xfrm>
                        <a:off x="1155700" y="5313363"/>
                        <a:ext cx="3160713" cy="406400"/>
                      </a:xfrm>
                      <a:prstGeom prst="rect">
                        <a:avLst/>
                      </a:prstGeom>
                      <a:noFill/>
                      <a:ln w="38100">
                        <a:noFill/>
                        <a:miter/>
                      </a:ln>
                    </p:spPr>
                  </p:pic>
                </p:oleObj>
              </mc:Fallback>
            </mc:AlternateContent>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1"/>
          <p:cNvSpPr/>
          <p:nvPr/>
        </p:nvSpPr>
        <p:spPr>
          <a:xfrm>
            <a:off x="250825" y="365125"/>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41987"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41988" name="Rectangle 1"/>
          <p:cNvSpPr/>
          <p:nvPr/>
        </p:nvSpPr>
        <p:spPr>
          <a:xfrm>
            <a:off x="304800" y="1003300"/>
            <a:ext cx="8893175" cy="2862263"/>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4. AŞAMA :  Ön Projeleme Faktörleri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g) </a:t>
            </a:r>
            <a:r>
              <a:rPr lang="tr-TR" altLang="tr-TR" sz="2000" b="1" dirty="0">
                <a:latin typeface="Arial" panose="020B0604020202020204" pitchFamily="34" charset="0"/>
              </a:rPr>
              <a:t>Her sulamada uygulanacak toplam sulama suyu miktarı, d</a:t>
            </a:r>
            <a:r>
              <a:rPr lang="tr-TR" altLang="tr-TR" sz="2000" b="1" baseline="-25000" dirty="0">
                <a:latin typeface="Arial" panose="020B0604020202020204" pitchFamily="34" charset="0"/>
              </a:rPr>
              <a:t>t</a:t>
            </a:r>
            <a:endParaRPr lang="tr-TR" altLang="tr-TR" sz="2000" b="1" baseline="-25000" dirty="0">
              <a:latin typeface="Arial" panose="020B0604020202020204" pitchFamily="34" charset="0"/>
              <a:cs typeface="Times New Roman" panose="02020603050405020304" pitchFamily="18" charset="0"/>
            </a:endParaRPr>
          </a:p>
          <a:p>
            <a:pPr marL="457200" indent="-457200" algn="just" eaLnBrk="1" hangingPunct="1"/>
            <a:r>
              <a:rPr lang="tr-TR" altLang="tr-TR" sz="2000" dirty="0">
                <a:latin typeface="Arial" panose="020B0604020202020204" pitchFamily="34" charset="0"/>
                <a:cs typeface="Times New Roman" panose="02020603050405020304" pitchFamily="18" charset="0"/>
              </a:rPr>
              <a:t>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cs typeface="Times New Roman" panose="02020603050405020304" pitchFamily="18" charset="0"/>
            </a:endParaRPr>
          </a:p>
          <a:p>
            <a:pPr marL="457200" indent="-457200" algn="just" eaLnBrk="1" hangingPunct="1"/>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sp>
        <p:nvSpPr>
          <p:cNvPr id="41989" name="10 Dikdörtgen"/>
          <p:cNvSpPr/>
          <p:nvPr/>
        </p:nvSpPr>
        <p:spPr>
          <a:xfrm>
            <a:off x="339725" y="3281363"/>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cs typeface="Times New Roman" panose="02020603050405020304" pitchFamily="18" charset="0"/>
              </a:rPr>
              <a:t>h) Sulama süresi, T</a:t>
            </a:r>
            <a:r>
              <a:rPr lang="tr-TR" altLang="tr-TR" sz="2000" b="1" baseline="-25000" dirty="0">
                <a:latin typeface="Arial" panose="020B0604020202020204" pitchFamily="34" charset="0"/>
                <a:cs typeface="Times New Roman" panose="02020603050405020304" pitchFamily="18" charset="0"/>
              </a:rPr>
              <a:t>a</a:t>
            </a:r>
            <a:r>
              <a:rPr lang="tr-TR" altLang="tr-TR" sz="2000" b="1" dirty="0">
                <a:latin typeface="Arial" panose="020B0604020202020204" pitchFamily="34" charset="0"/>
                <a:cs typeface="Times New Roman" panose="02020603050405020304" pitchFamily="18" charset="0"/>
              </a:rPr>
              <a:t>  </a:t>
            </a:r>
            <a:endParaRPr lang="tr-TR" altLang="tr-TR" sz="2000" b="1" baseline="-25000" dirty="0">
              <a:latin typeface="Arial" panose="020B0604020202020204" pitchFamily="34" charset="0"/>
              <a:ea typeface="Times New Roman" panose="02020603050405020304" pitchFamily="18" charset="0"/>
            </a:endParaRPr>
          </a:p>
        </p:txBody>
      </p:sp>
      <p:sp>
        <p:nvSpPr>
          <p:cNvPr id="41990"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1991" name="16 Dikdörtgen"/>
          <p:cNvSpPr/>
          <p:nvPr/>
        </p:nvSpPr>
        <p:spPr>
          <a:xfrm>
            <a:off x="3527425" y="2395538"/>
            <a:ext cx="1944688" cy="461962"/>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mm</a:t>
            </a:r>
            <a:endParaRPr lang="tr-TR" altLang="tr-TR" sz="2400" dirty="0">
              <a:latin typeface="Arial" panose="020B0604020202020204" pitchFamily="34" charset="0"/>
              <a:ea typeface="Times New Roman" panose="02020603050405020304" pitchFamily="18" charset="0"/>
            </a:endParaRPr>
          </a:p>
        </p:txBody>
      </p:sp>
      <p:sp>
        <p:nvSpPr>
          <p:cNvPr id="41992"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1993" name="13 Dikdörtgen"/>
          <p:cNvSpPr/>
          <p:nvPr/>
        </p:nvSpPr>
        <p:spPr>
          <a:xfrm>
            <a:off x="339725" y="4935538"/>
            <a:ext cx="8137525" cy="431800"/>
          </a:xfrm>
          <a:prstGeom prst="rect">
            <a:avLst/>
          </a:prstGeom>
          <a:noFill/>
          <a:ln w="9525">
            <a:noFill/>
          </a:ln>
        </p:spPr>
        <p:txBody>
          <a:bodyPr>
            <a:spAutoFit/>
          </a:bodyPr>
          <a:lstStyle/>
          <a:p>
            <a:pPr eaLnBrk="1" hangingPunct="1"/>
            <a:r>
              <a:rPr lang="tr-TR" altLang="tr-TR" sz="2200" dirty="0">
                <a:latin typeface="Arial" panose="020B0604020202020204" pitchFamily="34" charset="0"/>
              </a:rPr>
              <a:t>Bu koşulda e şıkkına geri dönülür ve sulama aralığı azaltılır. </a:t>
            </a:r>
            <a:endParaRPr lang="tr-TR" altLang="tr-TR" sz="2200" baseline="-25000" dirty="0">
              <a:latin typeface="Arial" panose="020B0604020202020204" pitchFamily="34" charset="0"/>
            </a:endParaRPr>
          </a:p>
        </p:txBody>
      </p:sp>
      <p:sp>
        <p:nvSpPr>
          <p:cNvPr id="41994" name="Rectangle 9"/>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1995" name="Rectangle 6"/>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41996" name="Object 5"/>
          <p:cNvGraphicFramePr>
            <a:graphicFrameLocks noChangeAspect="1"/>
          </p:cNvGraphicFramePr>
          <p:nvPr/>
        </p:nvGraphicFramePr>
        <p:xfrm>
          <a:off x="1244600" y="2174875"/>
          <a:ext cx="2671763" cy="927100"/>
        </p:xfrm>
        <a:graphic>
          <a:graphicData uri="http://schemas.openxmlformats.org/presentationml/2006/ole">
            <mc:AlternateContent xmlns:mc="http://schemas.openxmlformats.org/markup-compatibility/2006">
              <mc:Choice xmlns:v="urn:schemas-microsoft-com:vml" Requires="v">
                <p:oleObj r:id="rId3" imgW="1397000" imgH="431800" progId="Equation.3">
                  <p:embed/>
                </p:oleObj>
              </mc:Choice>
              <mc:Fallback>
                <p:oleObj r:id="rId3" imgW="1397000" imgH="431800" progId="Equation.3">
                  <p:embed/>
                  <p:pic>
                    <p:nvPicPr>
                      <p:cNvPr id="0" name="Picture 3099"/>
                      <p:cNvPicPr/>
                      <p:nvPr/>
                    </p:nvPicPr>
                    <p:blipFill>
                      <a:blip r:embed="rId4"/>
                      <a:stretch>
                        <a:fillRect/>
                      </a:stretch>
                    </p:blipFill>
                    <p:spPr>
                      <a:xfrm>
                        <a:off x="1244600" y="2174875"/>
                        <a:ext cx="2671763" cy="927100"/>
                      </a:xfrm>
                      <a:prstGeom prst="rect">
                        <a:avLst/>
                      </a:prstGeom>
                      <a:noFill/>
                      <a:ln w="38100">
                        <a:noFill/>
                        <a:miter/>
                      </a:ln>
                    </p:spPr>
                  </p:pic>
                </p:oleObj>
              </mc:Fallback>
            </mc:AlternateContent>
          </a:graphicData>
        </a:graphic>
      </p:graphicFrame>
      <p:sp>
        <p:nvSpPr>
          <p:cNvPr id="41997" name="Rectangle 8"/>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41998" name="Object 7"/>
          <p:cNvGraphicFramePr>
            <a:graphicFrameLocks noChangeAspect="1"/>
          </p:cNvGraphicFramePr>
          <p:nvPr/>
        </p:nvGraphicFramePr>
        <p:xfrm>
          <a:off x="1223963" y="3754438"/>
          <a:ext cx="2259012" cy="841375"/>
        </p:xfrm>
        <a:graphic>
          <a:graphicData uri="http://schemas.openxmlformats.org/presentationml/2006/ole">
            <mc:AlternateContent xmlns:mc="http://schemas.openxmlformats.org/markup-compatibility/2006">
              <mc:Choice xmlns:v="urn:schemas-microsoft-com:vml" Requires="v">
                <p:oleObj r:id="rId5" imgW="1256665" imgH="444500" progId="Equation.3">
                  <p:embed/>
                </p:oleObj>
              </mc:Choice>
              <mc:Fallback>
                <p:oleObj r:id="rId5" imgW="1256665" imgH="444500" progId="Equation.3">
                  <p:embed/>
                  <p:pic>
                    <p:nvPicPr>
                      <p:cNvPr id="0" name="Picture 3100"/>
                      <p:cNvPicPr/>
                      <p:nvPr/>
                    </p:nvPicPr>
                    <p:blipFill>
                      <a:blip r:embed="rId6"/>
                      <a:stretch>
                        <a:fillRect/>
                      </a:stretch>
                    </p:blipFill>
                    <p:spPr>
                      <a:xfrm>
                        <a:off x="1223963" y="3754438"/>
                        <a:ext cx="2259012" cy="841375"/>
                      </a:xfrm>
                      <a:prstGeom prst="rect">
                        <a:avLst/>
                      </a:prstGeom>
                      <a:noFill/>
                      <a:ln w="38100">
                        <a:noFill/>
                        <a:miter/>
                      </a:ln>
                    </p:spPr>
                  </p:pic>
                </p:oleObj>
              </mc:Fallback>
            </mc:AlternateContent>
          </a:graphicData>
        </a:graphic>
      </p:graphicFrame>
      <p:sp>
        <p:nvSpPr>
          <p:cNvPr id="41999" name="18 Dikdörtgen"/>
          <p:cNvSpPr/>
          <p:nvPr/>
        </p:nvSpPr>
        <p:spPr>
          <a:xfrm>
            <a:off x="2987675" y="3905250"/>
            <a:ext cx="4968875" cy="461963"/>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h &gt;Tg = 20 h </a:t>
            </a:r>
            <a:r>
              <a:rPr lang="tr-TR" altLang="tr-TR" sz="2400" b="1" dirty="0">
                <a:latin typeface="Arial" panose="020B0604020202020204" pitchFamily="34" charset="0"/>
                <a:cs typeface="Times New Roman" panose="02020603050405020304" pitchFamily="18" charset="0"/>
              </a:rPr>
              <a:t>uygun değil  </a:t>
            </a:r>
            <a:endParaRPr lang="tr-TR" altLang="tr-TR" sz="2400" b="1" dirty="0">
              <a:latin typeface="Arial" panose="020B0604020202020204" pitchFamily="34" charset="0"/>
              <a:ea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1"/>
          <p:cNvSpPr/>
          <p:nvPr/>
        </p:nvSpPr>
        <p:spPr>
          <a:xfrm>
            <a:off x="250825" y="32385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43011"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43012" name="Rectangle 1"/>
          <p:cNvSpPr/>
          <p:nvPr/>
        </p:nvSpPr>
        <p:spPr>
          <a:xfrm>
            <a:off x="250825" y="847725"/>
            <a:ext cx="8893175" cy="2554288"/>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4. AŞAMA :  Ön Projeleme Faktörleri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r>
              <a:rPr lang="tr-TR" altLang="tr-TR" sz="2000" dirty="0">
                <a:latin typeface="Arial" panose="020B0604020202020204" pitchFamily="34" charset="0"/>
                <a:cs typeface="Times New Roman" panose="02020603050405020304" pitchFamily="18" charset="0"/>
              </a:rPr>
              <a:t>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cs typeface="Times New Roman" panose="02020603050405020304" pitchFamily="18" charset="0"/>
            </a:endParaRPr>
          </a:p>
          <a:p>
            <a:pPr marL="457200" indent="-457200" algn="just" eaLnBrk="1" hangingPunct="1"/>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sp>
        <p:nvSpPr>
          <p:cNvPr id="43013" name="10 Dikdörtgen"/>
          <p:cNvSpPr/>
          <p:nvPr/>
        </p:nvSpPr>
        <p:spPr>
          <a:xfrm>
            <a:off x="250825" y="1373188"/>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cs typeface="Times New Roman" panose="02020603050405020304" pitchFamily="18" charset="0"/>
              </a:rPr>
              <a:t>e) Proje sulama aralığı, SA  </a:t>
            </a:r>
            <a:endParaRPr lang="tr-TR" altLang="tr-TR" sz="2000" b="1" baseline="-25000" dirty="0">
              <a:latin typeface="Arial" panose="020B0604020202020204" pitchFamily="34" charset="0"/>
              <a:ea typeface="Times New Roman" panose="02020603050405020304" pitchFamily="18" charset="0"/>
            </a:endParaRPr>
          </a:p>
        </p:txBody>
      </p:sp>
      <p:sp>
        <p:nvSpPr>
          <p:cNvPr id="43014"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3015" name="16 Dikdörtgen"/>
          <p:cNvSpPr/>
          <p:nvPr/>
        </p:nvSpPr>
        <p:spPr>
          <a:xfrm>
            <a:off x="3505200" y="3713163"/>
            <a:ext cx="1943100" cy="461962"/>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mm</a:t>
            </a:r>
            <a:endParaRPr lang="tr-TR" altLang="tr-TR" sz="2400" dirty="0">
              <a:latin typeface="Arial" panose="020B0604020202020204" pitchFamily="34" charset="0"/>
              <a:ea typeface="Times New Roman" panose="02020603050405020304" pitchFamily="18" charset="0"/>
            </a:endParaRPr>
          </a:p>
        </p:txBody>
      </p:sp>
      <p:sp>
        <p:nvSpPr>
          <p:cNvPr id="43016"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3017" name="13 Dikdörtgen"/>
          <p:cNvSpPr/>
          <p:nvPr/>
        </p:nvSpPr>
        <p:spPr>
          <a:xfrm>
            <a:off x="257175" y="2881313"/>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cs typeface="Times New Roman" panose="02020603050405020304" pitchFamily="18" charset="0"/>
              </a:rPr>
              <a:t>f) Her sulamada uygulanacak maksimum net sulama suyu miktarı, d</a:t>
            </a:r>
            <a:r>
              <a:rPr lang="tr-TR" altLang="tr-TR" sz="2000" b="1" baseline="-25000" dirty="0">
                <a:latin typeface="Arial" panose="020B0604020202020204" pitchFamily="34" charset="0"/>
                <a:cs typeface="Times New Roman" panose="02020603050405020304" pitchFamily="18" charset="0"/>
              </a:rPr>
              <a:t>n</a:t>
            </a:r>
            <a:endParaRPr lang="tr-TR" altLang="tr-TR" sz="2000" b="1" baseline="-25000" dirty="0">
              <a:latin typeface="Arial" panose="020B0604020202020204" pitchFamily="34" charset="0"/>
              <a:ea typeface="Times New Roman" panose="02020603050405020304" pitchFamily="18" charset="0"/>
            </a:endParaRPr>
          </a:p>
        </p:txBody>
      </p:sp>
      <p:sp>
        <p:nvSpPr>
          <p:cNvPr id="43018" name="Rectangle 9"/>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43019" name="Object 8"/>
          <p:cNvGraphicFramePr>
            <a:graphicFrameLocks noChangeAspect="1"/>
          </p:cNvGraphicFramePr>
          <p:nvPr/>
        </p:nvGraphicFramePr>
        <p:xfrm>
          <a:off x="755650" y="3721100"/>
          <a:ext cx="3182938" cy="406400"/>
        </p:xfrm>
        <a:graphic>
          <a:graphicData uri="http://schemas.openxmlformats.org/presentationml/2006/ole">
            <mc:AlternateContent xmlns:mc="http://schemas.openxmlformats.org/markup-compatibility/2006">
              <mc:Choice xmlns:v="urn:schemas-microsoft-com:vml" Requires="v">
                <p:oleObj r:id="rId2" imgW="1764665" imgH="215900" progId="Equation.3">
                  <p:embed/>
                </p:oleObj>
              </mc:Choice>
              <mc:Fallback>
                <p:oleObj r:id="rId2" imgW="1764665" imgH="215900" progId="Equation.3">
                  <p:embed/>
                  <p:pic>
                    <p:nvPicPr>
                      <p:cNvPr id="0" name="Picture 3096"/>
                      <p:cNvPicPr/>
                      <p:nvPr/>
                    </p:nvPicPr>
                    <p:blipFill>
                      <a:blip r:embed="rId3"/>
                      <a:stretch>
                        <a:fillRect/>
                      </a:stretch>
                    </p:blipFill>
                    <p:spPr>
                      <a:xfrm>
                        <a:off x="755650" y="3721100"/>
                        <a:ext cx="3182938" cy="406400"/>
                      </a:xfrm>
                      <a:prstGeom prst="rect">
                        <a:avLst/>
                      </a:prstGeom>
                      <a:noFill/>
                      <a:ln w="38100">
                        <a:noFill/>
                        <a:miter/>
                      </a:ln>
                    </p:spPr>
                  </p:pic>
                </p:oleObj>
              </mc:Fallback>
            </mc:AlternateContent>
          </a:graphicData>
        </a:graphic>
      </p:graphicFrame>
      <p:sp>
        <p:nvSpPr>
          <p:cNvPr id="43020" name="Rectangle 1"/>
          <p:cNvSpPr/>
          <p:nvPr/>
        </p:nvSpPr>
        <p:spPr>
          <a:xfrm>
            <a:off x="257175" y="4097338"/>
            <a:ext cx="7993063" cy="2552700"/>
          </a:xfrm>
          <a:prstGeom prst="rect">
            <a:avLst/>
          </a:prstGeom>
          <a:noFill/>
          <a:ln w="9525">
            <a:noFill/>
          </a:ln>
        </p:spPr>
        <p:txBody>
          <a:bodyPr anchor="ctr" anchorCtr="0">
            <a:spAutoFit/>
          </a:bodyPr>
          <a:lstStyle/>
          <a:p>
            <a:pPr algn="just" eaLnBrk="1" hangingPunct="1">
              <a:buNone/>
            </a:pPr>
            <a:endParaRPr lang="tr-TR" altLang="tr-TR" sz="2000" dirty="0">
              <a:latin typeface="Arial" panose="020B0604020202020204" pitchFamily="34" charset="0"/>
              <a:cs typeface="Times New Roman" panose="02020603050405020304" pitchFamily="18" charset="0"/>
            </a:endParaRPr>
          </a:p>
          <a:p>
            <a:pPr algn="just" eaLnBrk="1" hangingPunct="1">
              <a:buNone/>
            </a:pPr>
            <a:r>
              <a:rPr lang="tr-TR" altLang="tr-TR" sz="2000" b="1" dirty="0">
                <a:latin typeface="Arial" panose="020B0604020202020204" pitchFamily="34" charset="0"/>
                <a:cs typeface="Times New Roman" panose="02020603050405020304" pitchFamily="18" charset="0"/>
              </a:rPr>
              <a:t>g) Her sulamada uygulanacak toplam sulama suyu miktarı, d</a:t>
            </a:r>
            <a:r>
              <a:rPr lang="tr-TR" altLang="tr-TR" sz="2000" b="1" baseline="-25000" dirty="0">
                <a:latin typeface="Arial" panose="020B0604020202020204" pitchFamily="34" charset="0"/>
                <a:cs typeface="Times New Roman" panose="02020603050405020304" pitchFamily="18" charset="0"/>
              </a:rPr>
              <a:t>t</a:t>
            </a:r>
          </a:p>
          <a:p>
            <a:pPr algn="just" eaLnBrk="1" hangingPunct="1">
              <a:buNone/>
            </a:pPr>
            <a:r>
              <a:rPr lang="tr-TR" altLang="tr-TR" sz="2000" dirty="0">
                <a:latin typeface="Arial" panose="020B0604020202020204" pitchFamily="34" charset="0"/>
                <a:cs typeface="Times New Roman" panose="02020603050405020304" pitchFamily="18" charset="0"/>
              </a:rPr>
              <a:t> </a:t>
            </a:r>
          </a:p>
          <a:p>
            <a:pPr algn="just" eaLnBrk="1" hangingPunct="1">
              <a:buNone/>
            </a:pPr>
            <a:endParaRPr lang="tr-TR" altLang="tr-TR" sz="2000" b="1" dirty="0">
              <a:latin typeface="Arial" panose="020B0604020202020204" pitchFamily="34" charset="0"/>
              <a:cs typeface="Times New Roman" panose="02020603050405020304" pitchFamily="18" charset="0"/>
            </a:endParaRPr>
          </a:p>
          <a:p>
            <a:pPr algn="just" eaLnBrk="1" hangingPunct="1">
              <a:buNone/>
            </a:pPr>
            <a:endParaRPr lang="tr-TR" altLang="tr-TR" sz="2000" b="1" dirty="0">
              <a:latin typeface="Arial" panose="020B0604020202020204" pitchFamily="34" charset="0"/>
              <a:cs typeface="Times New Roman" panose="02020603050405020304" pitchFamily="18" charset="0"/>
            </a:endParaRPr>
          </a:p>
          <a:p>
            <a:pPr algn="just" eaLnBrk="1" hangingPunct="1">
              <a:buNone/>
            </a:pP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cs typeface="Times New Roman" panose="02020603050405020304" pitchFamily="18" charset="0"/>
            </a:endParaRPr>
          </a:p>
          <a:p>
            <a:pPr algn="just" eaLnBrk="1" hangingPunct="1">
              <a:buNone/>
            </a:pPr>
            <a:endParaRPr lang="tr-TR" altLang="tr-TR" sz="2000" dirty="0">
              <a:latin typeface="Arial" panose="020B0604020202020204" pitchFamily="34" charset="0"/>
              <a:cs typeface="Times New Roman" panose="02020603050405020304" pitchFamily="18" charset="0"/>
            </a:endParaRPr>
          </a:p>
          <a:p>
            <a:pPr algn="just" eaLnBrk="1" hangingPunct="1">
              <a:buNone/>
            </a:pPr>
            <a:r>
              <a:rPr lang="tr-TR" altLang="tr-TR" sz="2000"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graphicFrame>
        <p:nvGraphicFramePr>
          <p:cNvPr id="43021" name="Object 5"/>
          <p:cNvGraphicFramePr>
            <a:graphicFrameLocks noChangeAspect="1"/>
          </p:cNvGraphicFramePr>
          <p:nvPr/>
        </p:nvGraphicFramePr>
        <p:xfrm>
          <a:off x="755650" y="5157788"/>
          <a:ext cx="2671763" cy="927100"/>
        </p:xfrm>
        <a:graphic>
          <a:graphicData uri="http://schemas.openxmlformats.org/presentationml/2006/ole">
            <mc:AlternateContent xmlns:mc="http://schemas.openxmlformats.org/markup-compatibility/2006">
              <mc:Choice xmlns:v="urn:schemas-microsoft-com:vml" Requires="v">
                <p:oleObj r:id="rId4" imgW="1397000" imgH="431800" progId="Equation.3">
                  <p:embed/>
                </p:oleObj>
              </mc:Choice>
              <mc:Fallback>
                <p:oleObj r:id="rId4" imgW="1397000" imgH="431800" progId="Equation.3">
                  <p:embed/>
                  <p:pic>
                    <p:nvPicPr>
                      <p:cNvPr id="0" name="Picture 3095"/>
                      <p:cNvPicPr/>
                      <p:nvPr/>
                    </p:nvPicPr>
                    <p:blipFill>
                      <a:blip r:embed="rId5"/>
                      <a:stretch>
                        <a:fillRect/>
                      </a:stretch>
                    </p:blipFill>
                    <p:spPr>
                      <a:xfrm>
                        <a:off x="755650" y="5157788"/>
                        <a:ext cx="2671763" cy="927100"/>
                      </a:xfrm>
                      <a:prstGeom prst="rect">
                        <a:avLst/>
                      </a:prstGeom>
                      <a:noFill/>
                      <a:ln w="38100">
                        <a:noFill/>
                        <a:miter/>
                      </a:ln>
                    </p:spPr>
                  </p:pic>
                </p:oleObj>
              </mc:Fallback>
            </mc:AlternateContent>
          </a:graphicData>
        </a:graphic>
      </p:graphicFrame>
      <p:sp>
        <p:nvSpPr>
          <p:cNvPr id="43022" name="17 Dikdörtgen"/>
          <p:cNvSpPr/>
          <p:nvPr/>
        </p:nvSpPr>
        <p:spPr>
          <a:xfrm>
            <a:off x="2916238" y="5373688"/>
            <a:ext cx="1943100" cy="461962"/>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mm</a:t>
            </a:r>
            <a:endParaRPr lang="tr-TR" altLang="tr-TR" sz="2400" dirty="0">
              <a:latin typeface="Arial" panose="020B0604020202020204" pitchFamily="34" charset="0"/>
              <a:ea typeface="Times New Roman" panose="02020603050405020304" pitchFamily="18" charset="0"/>
            </a:endParaRPr>
          </a:p>
        </p:txBody>
      </p:sp>
      <p:graphicFrame>
        <p:nvGraphicFramePr>
          <p:cNvPr id="43023" name="Object 6"/>
          <p:cNvGraphicFramePr>
            <a:graphicFrameLocks noChangeAspect="1"/>
          </p:cNvGraphicFramePr>
          <p:nvPr/>
        </p:nvGraphicFramePr>
        <p:xfrm>
          <a:off x="735013" y="1809750"/>
          <a:ext cx="3530600" cy="950913"/>
        </p:xfrm>
        <a:graphic>
          <a:graphicData uri="http://schemas.openxmlformats.org/presentationml/2006/ole">
            <mc:AlternateContent xmlns:mc="http://schemas.openxmlformats.org/markup-compatibility/2006">
              <mc:Choice xmlns:v="urn:schemas-microsoft-com:vml" Requires="v">
                <p:oleObj r:id="rId6" imgW="1905000" imgH="457200" progId="Equation.3">
                  <p:embed/>
                </p:oleObj>
              </mc:Choice>
              <mc:Fallback>
                <p:oleObj r:id="rId6" imgW="1905000" imgH="457200" progId="Equation.3">
                  <p:embed/>
                  <p:pic>
                    <p:nvPicPr>
                      <p:cNvPr id="0" name="Picture 3094"/>
                      <p:cNvPicPr/>
                      <p:nvPr/>
                    </p:nvPicPr>
                    <p:blipFill>
                      <a:blip r:embed="rId7"/>
                      <a:stretch>
                        <a:fillRect/>
                      </a:stretch>
                    </p:blipFill>
                    <p:spPr>
                      <a:xfrm>
                        <a:off x="735013" y="1809750"/>
                        <a:ext cx="3530600" cy="950913"/>
                      </a:xfrm>
                      <a:prstGeom prst="rect">
                        <a:avLst/>
                      </a:prstGeom>
                      <a:noFill/>
                      <a:ln w="38100">
                        <a:noFill/>
                        <a:miter/>
                      </a:ln>
                    </p:spPr>
                  </p:pic>
                </p:oleObj>
              </mc:Fallback>
            </mc:AlternateContent>
          </a:graphicData>
        </a:graphic>
      </p:graphicFrame>
      <p:sp>
        <p:nvSpPr>
          <p:cNvPr id="43024" name="18 Dikdörtgen"/>
          <p:cNvSpPr/>
          <p:nvPr/>
        </p:nvSpPr>
        <p:spPr>
          <a:xfrm>
            <a:off x="3887788" y="2003425"/>
            <a:ext cx="4608512" cy="461963"/>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gün </a:t>
            </a:r>
            <a:r>
              <a:rPr lang="tr-TR" altLang="tr-TR" sz="2400" dirty="0">
                <a:latin typeface="Arial" panose="020B0604020202020204" pitchFamily="34" charset="0"/>
                <a:cs typeface="Times New Roman" panose="02020603050405020304" pitchFamily="18" charset="0"/>
                <a:sym typeface="Symbol" panose="05050102010706020507" pitchFamily="18" charset="2"/>
              </a:rPr>
              <a:t> 6 gün </a:t>
            </a:r>
            <a:endParaRPr lang="tr-TR" altLang="tr-TR" sz="2400" dirty="0">
              <a:latin typeface="Arial" panose="020B0604020202020204" pitchFamily="34" charset="0"/>
              <a:ea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1"/>
          <p:cNvSpPr/>
          <p:nvPr/>
        </p:nvSpPr>
        <p:spPr>
          <a:xfrm>
            <a:off x="250825" y="47625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44035"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44036" name="Rectangle 1"/>
          <p:cNvSpPr/>
          <p:nvPr/>
        </p:nvSpPr>
        <p:spPr>
          <a:xfrm>
            <a:off x="250825" y="1074738"/>
            <a:ext cx="8893175" cy="2554287"/>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4. AŞAMA :  Ön Projeleme Faktörleri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r>
              <a:rPr lang="tr-TR" altLang="tr-TR" sz="2000" dirty="0">
                <a:latin typeface="Arial" panose="020B0604020202020204" pitchFamily="34" charset="0"/>
                <a:cs typeface="Times New Roman" panose="02020603050405020304" pitchFamily="18" charset="0"/>
              </a:rPr>
              <a:t>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cs typeface="Times New Roman" panose="02020603050405020304" pitchFamily="18" charset="0"/>
            </a:endParaRPr>
          </a:p>
          <a:p>
            <a:pPr marL="457200" indent="-457200" algn="just" eaLnBrk="1" hangingPunct="1"/>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sp>
        <p:nvSpPr>
          <p:cNvPr id="44037" name="10 Dikdörtgen"/>
          <p:cNvSpPr/>
          <p:nvPr/>
        </p:nvSpPr>
        <p:spPr>
          <a:xfrm>
            <a:off x="250825" y="1697038"/>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cs typeface="Times New Roman" panose="02020603050405020304" pitchFamily="18" charset="0"/>
              </a:rPr>
              <a:t>h) Sulama süresi, T</a:t>
            </a:r>
            <a:r>
              <a:rPr lang="tr-TR" altLang="tr-TR" sz="2000" b="1" baseline="-25000" dirty="0">
                <a:latin typeface="Arial" panose="020B0604020202020204" pitchFamily="34" charset="0"/>
                <a:cs typeface="Times New Roman" panose="02020603050405020304" pitchFamily="18" charset="0"/>
              </a:rPr>
              <a:t>a</a:t>
            </a:r>
            <a:r>
              <a:rPr lang="tr-TR" altLang="tr-TR" sz="2000" b="1" dirty="0">
                <a:latin typeface="Arial" panose="020B0604020202020204" pitchFamily="34" charset="0"/>
                <a:cs typeface="Times New Roman" panose="02020603050405020304" pitchFamily="18" charset="0"/>
              </a:rPr>
              <a:t>  </a:t>
            </a:r>
            <a:endParaRPr lang="tr-TR" altLang="tr-TR" sz="2000" b="1" baseline="-25000" dirty="0">
              <a:latin typeface="Arial" panose="020B0604020202020204" pitchFamily="34" charset="0"/>
              <a:ea typeface="Times New Roman" panose="02020603050405020304" pitchFamily="18" charset="0"/>
            </a:endParaRPr>
          </a:p>
        </p:txBody>
      </p:sp>
      <p:sp>
        <p:nvSpPr>
          <p:cNvPr id="44038"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4039"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4040" name="13 Dikdörtgen"/>
          <p:cNvSpPr/>
          <p:nvPr/>
        </p:nvSpPr>
        <p:spPr>
          <a:xfrm>
            <a:off x="252413" y="3441700"/>
            <a:ext cx="8135937"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ı) Maksimum işletme birim sayısı , N</a:t>
            </a:r>
            <a:r>
              <a:rPr lang="tr-TR" altLang="tr-TR" sz="2000" b="1" baseline="-25000" dirty="0">
                <a:latin typeface="Arial" panose="020B0604020202020204" pitchFamily="34" charset="0"/>
              </a:rPr>
              <a:t>max</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44041" name="Rectangle 9"/>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4042" name="Rectangle 6"/>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4043" name="Rectangle 8"/>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44044" name="Object 7"/>
          <p:cNvGraphicFramePr>
            <a:graphicFrameLocks noChangeAspect="1"/>
          </p:cNvGraphicFramePr>
          <p:nvPr/>
        </p:nvGraphicFramePr>
        <p:xfrm>
          <a:off x="484188" y="2268538"/>
          <a:ext cx="2441575" cy="841375"/>
        </p:xfrm>
        <a:graphic>
          <a:graphicData uri="http://schemas.openxmlformats.org/presentationml/2006/ole">
            <mc:AlternateContent xmlns:mc="http://schemas.openxmlformats.org/markup-compatibility/2006">
              <mc:Choice xmlns:v="urn:schemas-microsoft-com:vml" Requires="v">
                <p:oleObj r:id="rId3" imgW="1358265" imgH="444500" progId="Equation.3">
                  <p:embed/>
                </p:oleObj>
              </mc:Choice>
              <mc:Fallback>
                <p:oleObj r:id="rId3" imgW="1358265" imgH="444500" progId="Equation.3">
                  <p:embed/>
                  <p:pic>
                    <p:nvPicPr>
                      <p:cNvPr id="0" name="Picture 3097"/>
                      <p:cNvPicPr/>
                      <p:nvPr/>
                    </p:nvPicPr>
                    <p:blipFill>
                      <a:blip r:embed="rId4"/>
                      <a:stretch>
                        <a:fillRect/>
                      </a:stretch>
                    </p:blipFill>
                    <p:spPr>
                      <a:xfrm>
                        <a:off x="484188" y="2268538"/>
                        <a:ext cx="2441575" cy="841375"/>
                      </a:xfrm>
                      <a:prstGeom prst="rect">
                        <a:avLst/>
                      </a:prstGeom>
                      <a:noFill/>
                      <a:ln w="38100">
                        <a:noFill/>
                        <a:miter/>
                      </a:ln>
                    </p:spPr>
                  </p:pic>
                </p:oleObj>
              </mc:Fallback>
            </mc:AlternateContent>
          </a:graphicData>
        </a:graphic>
      </p:graphicFrame>
      <p:sp>
        <p:nvSpPr>
          <p:cNvPr id="44045" name="18 Dikdörtgen"/>
          <p:cNvSpPr/>
          <p:nvPr/>
        </p:nvSpPr>
        <p:spPr>
          <a:xfrm>
            <a:off x="2581275" y="2432050"/>
            <a:ext cx="4968875" cy="461963"/>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h &lt; Tg = 20 h </a:t>
            </a:r>
            <a:r>
              <a:rPr lang="tr-TR" altLang="tr-TR" sz="2400" b="1" dirty="0">
                <a:latin typeface="Arial" panose="020B0604020202020204" pitchFamily="34" charset="0"/>
                <a:cs typeface="Times New Roman" panose="02020603050405020304" pitchFamily="18" charset="0"/>
              </a:rPr>
              <a:t>uygun</a:t>
            </a:r>
            <a:r>
              <a:rPr lang="tr-TR" altLang="tr-TR" sz="2400" dirty="0">
                <a:latin typeface="Arial" panose="020B0604020202020204" pitchFamily="34" charset="0"/>
                <a:cs typeface="Times New Roman" panose="02020603050405020304" pitchFamily="18" charset="0"/>
              </a:rPr>
              <a:t>   </a:t>
            </a:r>
            <a:endParaRPr lang="tr-TR" altLang="tr-TR" sz="2400" dirty="0">
              <a:latin typeface="Arial" panose="020B0604020202020204" pitchFamily="34" charset="0"/>
              <a:ea typeface="Times New Roman" panose="02020603050405020304" pitchFamily="18" charset="0"/>
            </a:endParaRPr>
          </a:p>
        </p:txBody>
      </p:sp>
      <p:sp>
        <p:nvSpPr>
          <p:cNvPr id="44046"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44047" name="Object 4"/>
          <p:cNvGraphicFramePr>
            <a:graphicFrameLocks noChangeAspect="1"/>
          </p:cNvGraphicFramePr>
          <p:nvPr/>
        </p:nvGraphicFramePr>
        <p:xfrm>
          <a:off x="444500" y="3995738"/>
          <a:ext cx="4310063" cy="936625"/>
        </p:xfrm>
        <a:graphic>
          <a:graphicData uri="http://schemas.openxmlformats.org/presentationml/2006/ole">
            <mc:AlternateContent xmlns:mc="http://schemas.openxmlformats.org/markup-compatibility/2006">
              <mc:Choice xmlns:v="urn:schemas-microsoft-com:vml" Requires="v">
                <p:oleObj r:id="rId5" imgW="2374900" imgH="457200" progId="Equation.3">
                  <p:embed/>
                </p:oleObj>
              </mc:Choice>
              <mc:Fallback>
                <p:oleObj r:id="rId5" imgW="2374900" imgH="457200" progId="Equation.3">
                  <p:embed/>
                  <p:pic>
                    <p:nvPicPr>
                      <p:cNvPr id="0" name="Picture 3098"/>
                      <p:cNvPicPr/>
                      <p:nvPr/>
                    </p:nvPicPr>
                    <p:blipFill>
                      <a:blip r:embed="rId6"/>
                      <a:stretch>
                        <a:fillRect/>
                      </a:stretch>
                    </p:blipFill>
                    <p:spPr>
                      <a:xfrm>
                        <a:off x="444500" y="3995738"/>
                        <a:ext cx="4310063" cy="936625"/>
                      </a:xfrm>
                      <a:prstGeom prst="rect">
                        <a:avLst/>
                      </a:prstGeom>
                      <a:noFill/>
                      <a:ln w="38100">
                        <a:noFill/>
                        <a:miter/>
                      </a:ln>
                    </p:spPr>
                  </p:pic>
                </p:oleObj>
              </mc:Fallback>
            </mc:AlternateContent>
          </a:graphicData>
        </a:graphic>
      </p:graphicFrame>
      <p:sp>
        <p:nvSpPr>
          <p:cNvPr id="44048" name="17 Dikdörtgen"/>
          <p:cNvSpPr/>
          <p:nvPr/>
        </p:nvSpPr>
        <p:spPr>
          <a:xfrm>
            <a:off x="4319588" y="4232275"/>
            <a:ext cx="3457575" cy="461963"/>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adet</a:t>
            </a:r>
            <a:endParaRPr lang="tr-TR" altLang="tr-TR" sz="2400" dirty="0">
              <a:latin typeface="Arial" panose="020B0604020202020204" pitchFamily="34" charset="0"/>
              <a:ea typeface="Times New Roman" panose="02020603050405020304" pitchFamily="18" charset="0"/>
            </a:endParaRPr>
          </a:p>
        </p:txBody>
      </p:sp>
      <p:sp>
        <p:nvSpPr>
          <p:cNvPr id="44049" name="19 Dikdörtgen"/>
          <p:cNvSpPr/>
          <p:nvPr/>
        </p:nvSpPr>
        <p:spPr>
          <a:xfrm>
            <a:off x="268288" y="5084763"/>
            <a:ext cx="8135937"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j) Proje işletme birim sayısı , N</a:t>
            </a:r>
            <a:endParaRPr lang="tr-TR" altLang="tr-TR" sz="2000" b="1" baseline="-25000" dirty="0">
              <a:latin typeface="Arial" panose="020B0604020202020204" pitchFamily="34" charset="0"/>
            </a:endParaRPr>
          </a:p>
        </p:txBody>
      </p:sp>
      <p:sp>
        <p:nvSpPr>
          <p:cNvPr id="44050" name="20 Dikdörtgen"/>
          <p:cNvSpPr/>
          <p:nvPr/>
        </p:nvSpPr>
        <p:spPr>
          <a:xfrm>
            <a:off x="442913" y="5637213"/>
            <a:ext cx="4967287" cy="461962"/>
          </a:xfrm>
          <a:prstGeom prst="rect">
            <a:avLst/>
          </a:prstGeom>
          <a:noFill/>
          <a:ln w="9525">
            <a:noFill/>
          </a:ln>
        </p:spPr>
        <p:txBody>
          <a:bodyPr>
            <a:spAutoFit/>
          </a:bodyPr>
          <a:lstStyle/>
          <a:p>
            <a:pPr marL="457200" indent="-457200" algn="just" eaLnBrk="1" hangingPunct="1"/>
            <a:r>
              <a:rPr lang="tr-TR" altLang="tr-TR" sz="2400" dirty="0">
                <a:latin typeface="Arial" panose="020B0604020202020204" pitchFamily="34" charset="0"/>
                <a:cs typeface="Times New Roman" panose="02020603050405020304" pitchFamily="18" charset="0"/>
              </a:rPr>
              <a:t>N = N</a:t>
            </a:r>
            <a:r>
              <a:rPr lang="tr-TR" altLang="tr-TR" sz="2400" baseline="-25000" dirty="0">
                <a:latin typeface="Arial" panose="020B0604020202020204" pitchFamily="34" charset="0"/>
                <a:cs typeface="Times New Roman" panose="02020603050405020304" pitchFamily="18" charset="0"/>
              </a:rPr>
              <a:t>max</a:t>
            </a:r>
            <a:r>
              <a:rPr lang="tr-TR" altLang="tr-TR" sz="2400" dirty="0">
                <a:latin typeface="Arial" panose="020B0604020202020204" pitchFamily="34" charset="0"/>
                <a:cs typeface="Times New Roman" panose="02020603050405020304" pitchFamily="18" charset="0"/>
              </a:rPr>
              <a:t>= 6 adet</a:t>
            </a:r>
            <a:endParaRPr lang="tr-TR" altLang="tr-TR" sz="2400" dirty="0">
              <a:latin typeface="Arial" panose="020B0604020202020204" pitchFamily="34" charset="0"/>
              <a:ea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1"/>
          <p:cNvSpPr/>
          <p:nvPr/>
        </p:nvSpPr>
        <p:spPr>
          <a:xfrm>
            <a:off x="236538" y="21590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45059"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45060" name="Rectangle 1"/>
          <p:cNvSpPr/>
          <p:nvPr/>
        </p:nvSpPr>
        <p:spPr>
          <a:xfrm>
            <a:off x="233363" y="915988"/>
            <a:ext cx="8891587" cy="3170237"/>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5. AŞAMA :  Sistem Tertibi</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dirty="0">
                <a:latin typeface="Arial" panose="020B0604020202020204" pitchFamily="34" charset="0"/>
                <a:cs typeface="Times New Roman" panose="02020603050405020304" pitchFamily="18" charset="0"/>
              </a:rPr>
              <a:t>Plan üzerinde gösterilmiştir.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r>
              <a:rPr lang="tr-TR" altLang="tr-TR" sz="2000" dirty="0">
                <a:latin typeface="Arial" panose="020B0604020202020204" pitchFamily="34" charset="0"/>
                <a:cs typeface="Times New Roman" panose="02020603050405020304" pitchFamily="18" charset="0"/>
              </a:rPr>
              <a:t>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cs typeface="Times New Roman" panose="02020603050405020304" pitchFamily="18" charset="0"/>
            </a:endParaRPr>
          </a:p>
          <a:p>
            <a:pPr marL="457200" indent="-457200" algn="just" eaLnBrk="1" hangingPunct="1"/>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sp>
        <p:nvSpPr>
          <p:cNvPr id="45061"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5062"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5063" name="Rectangle 9"/>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5064" name="Rectangle 6"/>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5065" name="Rectangle 8"/>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5066"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5067"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p:cNvPicPr>
            <a:picLocks noChangeAspect="1"/>
          </p:cNvPicPr>
          <p:nvPr/>
        </p:nvPicPr>
        <p:blipFill>
          <a:blip r:embed="rId2"/>
          <a:stretch>
            <a:fillRect/>
          </a:stretch>
        </p:blipFill>
        <p:spPr>
          <a:xfrm>
            <a:off x="-126206" y="0"/>
            <a:ext cx="9396412" cy="6524625"/>
          </a:xfrm>
          <a:prstGeom prst="rect">
            <a:avLst/>
          </a:prstGeom>
          <a:noFill/>
          <a:ln w="9525">
            <a:noFill/>
          </a:ln>
        </p:spPr>
      </p:pic>
      <p:sp>
        <p:nvSpPr>
          <p:cNvPr id="27653" name="Metin kutusu 4"/>
          <p:cNvSpPr txBox="1"/>
          <p:nvPr/>
        </p:nvSpPr>
        <p:spPr>
          <a:xfrm>
            <a:off x="3132138" y="6524625"/>
            <a:ext cx="647700" cy="307975"/>
          </a:xfrm>
          <a:prstGeom prst="rect">
            <a:avLst/>
          </a:prstGeom>
          <a:noFill/>
          <a:ln w="9525">
            <a:noFill/>
          </a:ln>
        </p:spPr>
        <p:txBody>
          <a:bodyPr>
            <a:spAutoFit/>
          </a:bodyPr>
          <a:lstStyle/>
          <a:p>
            <a:r>
              <a:rPr lang="tr-TR" altLang="tr-TR" sz="1400" dirty="0">
                <a:latin typeface="Calibri" panose="020F0502020204030204" pitchFamily="34" charset="0"/>
              </a:rPr>
              <a:t>%0.6</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p:cNvPicPr>
            <a:picLocks noChangeAspect="1"/>
          </p:cNvPicPr>
          <p:nvPr/>
        </p:nvPicPr>
        <p:blipFill>
          <a:blip r:embed="rId2"/>
          <a:srcRect l="12605" t="8522" r="13435"/>
          <a:stretch>
            <a:fillRect/>
          </a:stretch>
        </p:blipFill>
        <p:spPr>
          <a:xfrm>
            <a:off x="107950" y="476250"/>
            <a:ext cx="8801100" cy="6121400"/>
          </a:xfrm>
          <a:prstGeom prst="rect">
            <a:avLst/>
          </a:prstGeom>
          <a:noFill/>
          <a:ln w="9525">
            <a:noFill/>
          </a:ln>
        </p:spPr>
      </p:pic>
      <p:sp>
        <p:nvSpPr>
          <p:cNvPr id="2" name="3 Metin kutusu">
            <a:extLst>
              <a:ext uri="{FF2B5EF4-FFF2-40B4-BE49-F238E27FC236}">
                <a16:creationId xmlns:a16="http://schemas.microsoft.com/office/drawing/2014/main" id="{44C14131-6C84-ADD0-C12B-4397B5132840}"/>
              </a:ext>
            </a:extLst>
          </p:cNvPr>
          <p:cNvSpPr txBox="1"/>
          <p:nvPr/>
        </p:nvSpPr>
        <p:spPr>
          <a:xfrm rot="-5400000">
            <a:off x="7961610" y="2804576"/>
            <a:ext cx="1079500" cy="369888"/>
          </a:xfrm>
          <a:prstGeom prst="rect">
            <a:avLst/>
          </a:prstGeom>
          <a:noFill/>
          <a:ln w="9525">
            <a:noFill/>
          </a:ln>
        </p:spPr>
        <p:txBody>
          <a:bodyPr>
            <a:spAutoFit/>
          </a:bodyPr>
          <a:lstStyle/>
          <a:p>
            <a:pPr eaLnBrk="1" hangingPunct="1"/>
            <a:r>
              <a:rPr lang="tr-TR" altLang="tr-TR" dirty="0">
                <a:latin typeface="Arial" panose="020B0604020202020204" pitchFamily="34" charset="0"/>
              </a:rPr>
              <a:t>160 m</a:t>
            </a:r>
          </a:p>
        </p:txBody>
      </p:sp>
      <p:sp>
        <p:nvSpPr>
          <p:cNvPr id="3" name="4 Metin kutusu">
            <a:extLst>
              <a:ext uri="{FF2B5EF4-FFF2-40B4-BE49-F238E27FC236}">
                <a16:creationId xmlns:a16="http://schemas.microsoft.com/office/drawing/2014/main" id="{7FF455A1-CF93-9B6D-70C9-28BD818CF2D4}"/>
              </a:ext>
            </a:extLst>
          </p:cNvPr>
          <p:cNvSpPr txBox="1"/>
          <p:nvPr/>
        </p:nvSpPr>
        <p:spPr>
          <a:xfrm rot="-10800000" flipV="1">
            <a:off x="3851920" y="6062816"/>
            <a:ext cx="944562" cy="368300"/>
          </a:xfrm>
          <a:prstGeom prst="rect">
            <a:avLst/>
          </a:prstGeom>
          <a:noFill/>
          <a:ln w="9525">
            <a:noFill/>
          </a:ln>
        </p:spPr>
        <p:txBody>
          <a:bodyPr>
            <a:spAutoFit/>
          </a:bodyPr>
          <a:lstStyle/>
          <a:p>
            <a:pPr eaLnBrk="1" hangingPunct="1"/>
            <a:r>
              <a:rPr lang="tr-TR" altLang="tr-TR" dirty="0">
                <a:latin typeface="Arial" panose="020B0604020202020204" pitchFamily="34" charset="0"/>
              </a:rPr>
              <a:t>235 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Dikdörtgen 1"/>
          <p:cNvSpPr/>
          <p:nvPr/>
        </p:nvSpPr>
        <p:spPr>
          <a:xfrm>
            <a:off x="250825" y="260350"/>
            <a:ext cx="3592513" cy="369888"/>
          </a:xfrm>
          <a:prstGeom prst="rect">
            <a:avLst/>
          </a:prstGeom>
          <a:noFill/>
          <a:ln w="9525">
            <a:noFill/>
          </a:ln>
        </p:spPr>
        <p:txBody>
          <a:bodyPr wrap="none">
            <a:spAutoFit/>
          </a:bodyPr>
          <a:lstStyle/>
          <a:p>
            <a:pPr eaLnBrk="1" hangingPunct="1"/>
            <a:r>
              <a:rPr lang="tr-TR" altLang="tr-TR" b="1" dirty="0">
                <a:latin typeface="Arial" panose="020B0604020202020204" pitchFamily="34" charset="0"/>
              </a:rPr>
              <a:t>6. AŞAMA :  Lateral Boru Çapı  </a:t>
            </a:r>
            <a:endParaRPr lang="tr-TR" altLang="tr-TR" b="1" baseline="-25000" dirty="0">
              <a:latin typeface="Arial" panose="020B0604020202020204" pitchFamily="34" charset="0"/>
            </a:endParaRPr>
          </a:p>
        </p:txBody>
      </p:sp>
      <p:sp>
        <p:nvSpPr>
          <p:cNvPr id="47107" name="Dikdörtgen 2"/>
          <p:cNvSpPr/>
          <p:nvPr/>
        </p:nvSpPr>
        <p:spPr>
          <a:xfrm>
            <a:off x="588963" y="765175"/>
            <a:ext cx="2655887" cy="368300"/>
          </a:xfrm>
          <a:prstGeom prst="rect">
            <a:avLst/>
          </a:prstGeom>
          <a:noFill/>
          <a:ln w="9525">
            <a:noFill/>
          </a:ln>
        </p:spPr>
        <p:txBody>
          <a:bodyPr wrap="none">
            <a:spAutoFit/>
          </a:bodyPr>
          <a:lstStyle/>
          <a:p>
            <a:pPr eaLnBrk="1" hangingPunct="1"/>
            <a:r>
              <a:rPr lang="tr-TR" altLang="tr-TR" b="1" dirty="0">
                <a:latin typeface="Arial" panose="020B0604020202020204" pitchFamily="34" charset="0"/>
              </a:rPr>
              <a:t>a) Lateral uzunluğu, </a:t>
            </a:r>
            <a:r>
              <a:rPr lang="tr-TR" altLang="tr-TR" dirty="0">
                <a:latin typeface="Arial" panose="020B0604020202020204" pitchFamily="34" charset="0"/>
                <a:cs typeface="Times New Roman" panose="02020603050405020304" pitchFamily="18" charset="0"/>
              </a:rPr>
              <a:t>L</a:t>
            </a:r>
            <a:r>
              <a:rPr lang="tr-TR" altLang="tr-TR" baseline="-25000" dirty="0">
                <a:latin typeface="Arial" panose="020B0604020202020204" pitchFamily="34" charset="0"/>
                <a:cs typeface="Times New Roman" panose="02020603050405020304" pitchFamily="18" charset="0"/>
              </a:rPr>
              <a:t>l</a:t>
            </a:r>
            <a:r>
              <a:rPr lang="tr-TR" altLang="tr-TR" b="1" dirty="0">
                <a:latin typeface="Arial" panose="020B0604020202020204" pitchFamily="34" charset="0"/>
              </a:rPr>
              <a:t> </a:t>
            </a:r>
            <a:endParaRPr lang="tr-TR" altLang="tr-TR" b="1" baseline="-25000" dirty="0">
              <a:latin typeface="Arial" panose="020B0604020202020204" pitchFamily="34" charset="0"/>
            </a:endParaRPr>
          </a:p>
        </p:txBody>
      </p:sp>
      <p:sp>
        <p:nvSpPr>
          <p:cNvPr id="47108" name="20 Dikdörtgen"/>
          <p:cNvSpPr/>
          <p:nvPr/>
        </p:nvSpPr>
        <p:spPr>
          <a:xfrm>
            <a:off x="971550" y="1133475"/>
            <a:ext cx="4967288" cy="460375"/>
          </a:xfrm>
          <a:prstGeom prst="rect">
            <a:avLst/>
          </a:prstGeom>
          <a:noFill/>
          <a:ln w="9525">
            <a:noFill/>
          </a:ln>
        </p:spPr>
        <p:txBody>
          <a:bodyPr>
            <a:spAutoFit/>
          </a:bodyPr>
          <a:lstStyle/>
          <a:p>
            <a:pPr marL="457200" indent="-457200" algn="just" eaLnBrk="1" hangingPunct="1"/>
            <a:r>
              <a:rPr lang="tr-TR" altLang="tr-TR" sz="2400" dirty="0">
                <a:latin typeface="Arial" panose="020B0604020202020204" pitchFamily="34" charset="0"/>
                <a:cs typeface="Times New Roman" panose="02020603050405020304" pitchFamily="18" charset="0"/>
              </a:rPr>
              <a:t>L</a:t>
            </a:r>
            <a:r>
              <a:rPr lang="tr-TR" altLang="tr-TR" sz="2400" baseline="-25000" dirty="0">
                <a:latin typeface="Arial" panose="020B0604020202020204" pitchFamily="34" charset="0"/>
                <a:cs typeface="Times New Roman" panose="02020603050405020304" pitchFamily="18" charset="0"/>
              </a:rPr>
              <a:t>l </a:t>
            </a:r>
            <a:r>
              <a:rPr lang="tr-TR" altLang="tr-TR" sz="2400" dirty="0">
                <a:latin typeface="Arial" panose="020B0604020202020204" pitchFamily="34" charset="0"/>
                <a:cs typeface="Times New Roman" panose="02020603050405020304" pitchFamily="18" charset="0"/>
              </a:rPr>
              <a:t>= 78 m </a:t>
            </a:r>
            <a:endParaRPr lang="tr-TR" altLang="tr-TR" sz="2400" dirty="0">
              <a:latin typeface="Arial" panose="020B0604020202020204" pitchFamily="34" charset="0"/>
              <a:ea typeface="Times New Roman" panose="02020603050405020304" pitchFamily="18" charset="0"/>
            </a:endParaRPr>
          </a:p>
        </p:txBody>
      </p:sp>
      <p:pic>
        <p:nvPicPr>
          <p:cNvPr id="47109" name="Picture 2"/>
          <p:cNvPicPr>
            <a:picLocks noChangeAspect="1"/>
          </p:cNvPicPr>
          <p:nvPr/>
        </p:nvPicPr>
        <p:blipFill>
          <a:blip r:embed="rId2"/>
          <a:stretch>
            <a:fillRect/>
          </a:stretch>
        </p:blipFill>
        <p:spPr>
          <a:xfrm>
            <a:off x="471488" y="1773238"/>
            <a:ext cx="8199437" cy="536575"/>
          </a:xfrm>
          <a:prstGeom prst="rect">
            <a:avLst/>
          </a:prstGeom>
          <a:noFill/>
          <a:ln w="9525">
            <a:noFill/>
          </a:ln>
        </p:spPr>
      </p:pic>
      <p:pic>
        <p:nvPicPr>
          <p:cNvPr id="47110" name="Picture 3"/>
          <p:cNvPicPr>
            <a:picLocks noChangeAspect="1"/>
          </p:cNvPicPr>
          <p:nvPr/>
        </p:nvPicPr>
        <p:blipFill>
          <a:blip r:embed="rId3"/>
          <a:stretch>
            <a:fillRect/>
          </a:stretch>
        </p:blipFill>
        <p:spPr>
          <a:xfrm>
            <a:off x="1095375" y="2309813"/>
            <a:ext cx="2305050" cy="933450"/>
          </a:xfrm>
          <a:prstGeom prst="rect">
            <a:avLst/>
          </a:prstGeom>
          <a:noFill/>
          <a:ln w="9525">
            <a:noFill/>
          </a:ln>
        </p:spPr>
      </p:pic>
      <p:sp>
        <p:nvSpPr>
          <p:cNvPr id="47111" name="Dikdörtgen 4"/>
          <p:cNvSpPr/>
          <p:nvPr/>
        </p:nvSpPr>
        <p:spPr>
          <a:xfrm>
            <a:off x="3444875" y="2590800"/>
            <a:ext cx="633413" cy="369888"/>
          </a:xfrm>
          <a:prstGeom prst="rect">
            <a:avLst/>
          </a:prstGeom>
          <a:noFill/>
          <a:ln w="9525">
            <a:noFill/>
          </a:ln>
        </p:spPr>
        <p:txBody>
          <a:bodyPr wrap="none">
            <a:spAutoFit/>
          </a:bodyPr>
          <a:lstStyle/>
          <a:p>
            <a:pPr marL="457200" indent="-457200" algn="just" eaLnBrk="1" hangingPunct="1"/>
            <a:r>
              <a:rPr lang="tr-TR" altLang="tr-TR" dirty="0">
                <a:latin typeface="Arial" panose="020B0604020202020204" pitchFamily="34" charset="0"/>
                <a:cs typeface="Times New Roman" panose="02020603050405020304" pitchFamily="18" charset="0"/>
              </a:rPr>
              <a:t>adet</a:t>
            </a:r>
            <a:endParaRPr lang="tr-TR" altLang="tr-TR" dirty="0">
              <a:latin typeface="Arial" panose="020B0604020202020204" pitchFamily="34" charset="0"/>
              <a:ea typeface="Times New Roman" panose="02020603050405020304" pitchFamily="18" charset="0"/>
            </a:endParaRPr>
          </a:p>
        </p:txBody>
      </p:sp>
      <p:pic>
        <p:nvPicPr>
          <p:cNvPr id="47112" name="Picture 4"/>
          <p:cNvPicPr>
            <a:picLocks noChangeAspect="1"/>
          </p:cNvPicPr>
          <p:nvPr/>
        </p:nvPicPr>
        <p:blipFill>
          <a:blip r:embed="rId4"/>
          <a:stretch>
            <a:fillRect/>
          </a:stretch>
        </p:blipFill>
        <p:spPr>
          <a:xfrm>
            <a:off x="517525" y="3573463"/>
            <a:ext cx="8199438" cy="536575"/>
          </a:xfrm>
          <a:prstGeom prst="rect">
            <a:avLst/>
          </a:prstGeom>
          <a:noFill/>
          <a:ln w="9525">
            <a:noFill/>
          </a:ln>
        </p:spPr>
      </p:pic>
      <p:pic>
        <p:nvPicPr>
          <p:cNvPr id="47113" name="Picture 5"/>
          <p:cNvPicPr>
            <a:picLocks noChangeAspect="1"/>
          </p:cNvPicPr>
          <p:nvPr/>
        </p:nvPicPr>
        <p:blipFill>
          <a:blip r:embed="rId5"/>
          <a:stretch>
            <a:fillRect/>
          </a:stretch>
        </p:blipFill>
        <p:spPr>
          <a:xfrm>
            <a:off x="898525" y="4110038"/>
            <a:ext cx="5059363" cy="646112"/>
          </a:xfrm>
          <a:prstGeom prst="rect">
            <a:avLst/>
          </a:prstGeom>
          <a:noFill/>
          <a:ln w="9525">
            <a:noFill/>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1"/>
          <p:cNvSpPr/>
          <p:nvPr/>
        </p:nvSpPr>
        <p:spPr>
          <a:xfrm>
            <a:off x="250825" y="268288"/>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48131"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5" name="Rectangle 1"/>
          <p:cNvSpPr>
            <a:spLocks noChangeArrowheads="1"/>
          </p:cNvSpPr>
          <p:nvPr/>
        </p:nvSpPr>
        <p:spPr bwMode="auto">
          <a:xfrm>
            <a:off x="468313" y="981075"/>
            <a:ext cx="8891588" cy="2246313"/>
          </a:xfrm>
          <a:prstGeom prst="rect">
            <a:avLst/>
          </a:prstGeom>
          <a:noFill/>
          <a:ln w="9525">
            <a:noFill/>
            <a:miter lim="800000"/>
          </a:ln>
          <a:effectLst/>
        </p:spPr>
        <p:txBody>
          <a:bodyPr anchor="ctr">
            <a:spAutoFit/>
          </a:bodyPr>
          <a:lstStyle/>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2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457200" marR="0" lvl="0" indent="-457200" algn="just" defTabSz="914400" rtl="0" eaLnBrk="1" fontAlgn="auto" latinLnBrk="0" hangingPunct="1">
              <a:lnSpc>
                <a:spcPct val="100000"/>
              </a:lnSpc>
              <a:spcBef>
                <a:spcPts val="0"/>
              </a:spcBef>
              <a:spcAft>
                <a:spcPts val="0"/>
              </a:spcAft>
              <a:buClrTx/>
              <a:buSzTx/>
              <a:buFontTx/>
              <a:buNone/>
              <a:defRPr/>
            </a:pPr>
            <a:r>
              <a:rPr kumimoji="0" lang="tr-TR" sz="2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rPr>
              <a:t> </a:t>
            </a:r>
          </a:p>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2000" b="1"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2000" b="1"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defRPr/>
            </a:pPr>
            <a:r>
              <a:rPr kumimoji="0" lang="tr-TR" sz="2000" b="1"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rPr>
              <a:t>	</a:t>
            </a:r>
            <a:endParaRPr kumimoji="0" lang="tr-TR" sz="2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tr-TR" sz="2000" b="0" i="0" u="none" strike="noStrike" kern="1200" cap="none" spc="0" normalizeH="0" baseline="0" noProof="0" dirty="0">
              <a:ln>
                <a:noFill/>
              </a:ln>
              <a:solidFill>
                <a:schemeClr val="tx1"/>
              </a:solidFill>
              <a:effectLst/>
              <a:uLnTx/>
              <a:uFillTx/>
              <a:latin typeface="+mn-lt"/>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defRPr/>
            </a:pPr>
            <a:r>
              <a:rPr kumimoji="0" lang="tr-TR" sz="20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	</a:t>
            </a:r>
            <a:endParaRPr kumimoji="0" lang="tr-TR"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48133"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8134"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8135" name="13 Dikdörtgen"/>
          <p:cNvSpPr/>
          <p:nvPr/>
        </p:nvSpPr>
        <p:spPr>
          <a:xfrm>
            <a:off x="279400" y="842963"/>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6. AŞAMA :  Lateral Boru Çapı  </a:t>
            </a:r>
            <a:endParaRPr lang="tr-TR" altLang="tr-TR" sz="2000" b="1" baseline="-25000" dirty="0">
              <a:latin typeface="Arial" panose="020B0604020202020204" pitchFamily="34" charset="0"/>
            </a:endParaRPr>
          </a:p>
        </p:txBody>
      </p:sp>
      <p:sp>
        <p:nvSpPr>
          <p:cNvPr id="48136" name="Rectangle 9"/>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8137" name="Rectangle 6"/>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8138" name="Rectangle 8"/>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8139"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8140" name="19 Dikdörtgen"/>
          <p:cNvSpPr/>
          <p:nvPr/>
        </p:nvSpPr>
        <p:spPr>
          <a:xfrm>
            <a:off x="279400" y="1347788"/>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d) Lateral eğimi, </a:t>
            </a:r>
            <a:r>
              <a:rPr lang="tr-TR" altLang="tr-TR" sz="2000" dirty="0">
                <a:latin typeface="Arial" panose="020B0604020202020204" pitchFamily="34" charset="0"/>
              </a:rPr>
              <a:t>S</a:t>
            </a:r>
            <a:r>
              <a:rPr lang="tr-TR" altLang="tr-TR" sz="2000" baseline="-25000" dirty="0">
                <a:latin typeface="Arial" panose="020B0604020202020204" pitchFamily="34" charset="0"/>
                <a:cs typeface="Times New Roman" panose="02020603050405020304" pitchFamily="18" charset="0"/>
              </a:rPr>
              <a:t>l</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48141" name="20 Dikdörtgen"/>
          <p:cNvSpPr/>
          <p:nvPr/>
        </p:nvSpPr>
        <p:spPr>
          <a:xfrm>
            <a:off x="615950" y="1903413"/>
            <a:ext cx="4968875"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S</a:t>
            </a:r>
            <a:r>
              <a:rPr lang="tr-TR" altLang="tr-TR" sz="2000" baseline="-25000" dirty="0">
                <a:latin typeface="Arial" panose="020B0604020202020204" pitchFamily="34" charset="0"/>
                <a:cs typeface="Times New Roman" panose="02020603050405020304" pitchFamily="18" charset="0"/>
              </a:rPr>
              <a:t>l </a:t>
            </a:r>
            <a:r>
              <a:rPr lang="tr-TR" altLang="tr-TR" sz="2000" dirty="0">
                <a:latin typeface="Arial" panose="020B0604020202020204" pitchFamily="34" charset="0"/>
                <a:cs typeface="Times New Roman" panose="02020603050405020304" pitchFamily="18" charset="0"/>
              </a:rPr>
              <a:t>= % 0.3 bayır aşağı  </a:t>
            </a:r>
            <a:endParaRPr lang="tr-TR" altLang="tr-TR" sz="2000" dirty="0">
              <a:latin typeface="Arial" panose="020B0604020202020204" pitchFamily="34" charset="0"/>
              <a:ea typeface="Times New Roman" panose="02020603050405020304" pitchFamily="18" charset="0"/>
            </a:endParaRPr>
          </a:p>
        </p:txBody>
      </p:sp>
      <p:sp>
        <p:nvSpPr>
          <p:cNvPr id="48142" name="21 Dikdörtgen"/>
          <p:cNvSpPr/>
          <p:nvPr/>
        </p:nvSpPr>
        <p:spPr>
          <a:xfrm>
            <a:off x="250825" y="2473325"/>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e) L</a:t>
            </a:r>
            <a:r>
              <a:rPr lang="tr-TR" altLang="tr-TR" sz="2000" b="1" baseline="-25000" dirty="0">
                <a:latin typeface="Arial" panose="020B0604020202020204" pitchFamily="34" charset="0"/>
              </a:rPr>
              <a:t>l</a:t>
            </a:r>
            <a:r>
              <a:rPr lang="tr-TR" altLang="tr-TR" sz="2000" b="1" dirty="0">
                <a:latin typeface="Arial" panose="020B0604020202020204" pitchFamily="34" charset="0"/>
              </a:rPr>
              <a:t>/ho boyutsuz parametresi </a:t>
            </a:r>
            <a:endParaRPr lang="tr-TR" altLang="tr-TR" sz="2000" b="1" baseline="-25000" dirty="0">
              <a:latin typeface="Arial" panose="020B0604020202020204" pitchFamily="34" charset="0"/>
            </a:endParaRPr>
          </a:p>
        </p:txBody>
      </p:sp>
      <p:sp>
        <p:nvSpPr>
          <p:cNvPr id="48143"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48144" name="17 Dikdörtgen"/>
          <p:cNvSpPr/>
          <p:nvPr/>
        </p:nvSpPr>
        <p:spPr>
          <a:xfrm>
            <a:off x="279400" y="3971925"/>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f) Lateral boru çapı </a:t>
            </a:r>
            <a:endParaRPr lang="tr-TR" altLang="tr-TR" sz="2000" b="1" baseline="-25000" dirty="0">
              <a:latin typeface="Arial" panose="020B0604020202020204" pitchFamily="34" charset="0"/>
            </a:endParaRPr>
          </a:p>
        </p:txBody>
      </p:sp>
      <p:sp>
        <p:nvSpPr>
          <p:cNvPr id="48145" name="18 Dikdörtgen"/>
          <p:cNvSpPr/>
          <p:nvPr/>
        </p:nvSpPr>
        <p:spPr>
          <a:xfrm>
            <a:off x="487363" y="4473575"/>
            <a:ext cx="1997075" cy="2676525"/>
          </a:xfrm>
          <a:prstGeom prst="rect">
            <a:avLst/>
          </a:prstGeom>
          <a:noFill/>
          <a:ln w="9525">
            <a:noFill/>
          </a:ln>
        </p:spPr>
        <p:txBody>
          <a:bodyPr>
            <a:spAutoFit/>
          </a:bodyPr>
          <a:lstStyle/>
          <a:p>
            <a:pPr marL="457200" indent="-457200" algn="just" eaLnBrk="1" hangingPunct="1">
              <a:lnSpc>
                <a:spcPct val="150000"/>
              </a:lnSpc>
            </a:pPr>
            <a:r>
              <a:rPr lang="tr-TR" altLang="tr-TR" sz="2400" dirty="0">
                <a:latin typeface="Arial" panose="020B0604020202020204" pitchFamily="34" charset="0"/>
                <a:cs typeface="Times New Roman" panose="02020603050405020304" pitchFamily="18" charset="0"/>
              </a:rPr>
              <a:t>Q</a:t>
            </a:r>
            <a:r>
              <a:rPr lang="tr-TR" altLang="tr-TR" sz="2400" baseline="-25000" dirty="0">
                <a:latin typeface="Arial" panose="020B0604020202020204" pitchFamily="34" charset="0"/>
                <a:cs typeface="Times New Roman" panose="02020603050405020304" pitchFamily="18" charset="0"/>
              </a:rPr>
              <a:t>l </a:t>
            </a:r>
            <a:r>
              <a:rPr lang="tr-TR" altLang="tr-TR" sz="2400" dirty="0">
                <a:latin typeface="Arial" panose="020B0604020202020204" pitchFamily="34" charset="0"/>
                <a:cs typeface="Times New Roman" panose="02020603050405020304" pitchFamily="18" charset="0"/>
              </a:rPr>
              <a:t>=  520 L/h</a:t>
            </a:r>
          </a:p>
          <a:p>
            <a:pPr marL="457200" indent="-457200" algn="just" eaLnBrk="1" hangingPunct="1">
              <a:lnSpc>
                <a:spcPct val="150000"/>
              </a:lnSpc>
            </a:pPr>
            <a:r>
              <a:rPr lang="tr-TR" altLang="tr-TR" sz="2400" dirty="0">
                <a:latin typeface="Arial" panose="020B0604020202020204" pitchFamily="34" charset="0"/>
                <a:cs typeface="Times New Roman" panose="02020603050405020304" pitchFamily="18" charset="0"/>
              </a:rPr>
              <a:t>L</a:t>
            </a:r>
            <a:r>
              <a:rPr lang="tr-TR" altLang="tr-TR" sz="2400" baseline="-25000" dirty="0">
                <a:latin typeface="Arial" panose="020B0604020202020204" pitchFamily="34" charset="0"/>
                <a:cs typeface="Times New Roman" panose="02020603050405020304" pitchFamily="18" charset="0"/>
              </a:rPr>
              <a:t>l</a:t>
            </a:r>
            <a:r>
              <a:rPr lang="tr-TR" altLang="tr-TR" sz="2400" dirty="0">
                <a:latin typeface="Arial" panose="020B0604020202020204" pitchFamily="34" charset="0"/>
                <a:cs typeface="Times New Roman" panose="02020603050405020304" pitchFamily="18" charset="0"/>
              </a:rPr>
              <a:t>/ho = 5.2</a:t>
            </a:r>
          </a:p>
          <a:p>
            <a:pPr marL="457200" indent="-457200" algn="just" eaLnBrk="1" hangingPunct="1">
              <a:lnSpc>
                <a:spcPct val="150000"/>
              </a:lnSpc>
            </a:pPr>
            <a:r>
              <a:rPr lang="tr-TR" altLang="tr-TR" sz="2400" dirty="0">
                <a:latin typeface="Arial" panose="020B0604020202020204" pitchFamily="34" charset="0"/>
                <a:cs typeface="Times New Roman" panose="02020603050405020304" pitchFamily="18" charset="0"/>
              </a:rPr>
              <a:t>S</a:t>
            </a:r>
            <a:r>
              <a:rPr lang="tr-TR" altLang="tr-TR" sz="2400" baseline="-25000" dirty="0">
                <a:latin typeface="Arial" panose="020B0604020202020204" pitchFamily="34" charset="0"/>
                <a:cs typeface="Times New Roman" panose="02020603050405020304" pitchFamily="18" charset="0"/>
              </a:rPr>
              <a:t>l </a:t>
            </a:r>
            <a:r>
              <a:rPr lang="tr-TR" altLang="tr-TR" sz="2400" dirty="0">
                <a:latin typeface="Arial" panose="020B0604020202020204" pitchFamily="34" charset="0"/>
                <a:cs typeface="Times New Roman" panose="02020603050405020304" pitchFamily="18" charset="0"/>
              </a:rPr>
              <a:t>= % 0.3</a:t>
            </a:r>
          </a:p>
          <a:p>
            <a:pPr marL="457200" indent="-457200" algn="just" eaLnBrk="1" hangingPunct="1">
              <a:lnSpc>
                <a:spcPct val="150000"/>
              </a:lnSpc>
            </a:pPr>
            <a:r>
              <a:rPr lang="tr-TR" altLang="tr-TR" sz="2400" dirty="0">
                <a:latin typeface="Arial" panose="020B0604020202020204" pitchFamily="34" charset="0"/>
              </a:rPr>
              <a:t>x=0.5</a:t>
            </a:r>
          </a:p>
          <a:p>
            <a:pPr marL="457200" indent="-457200" algn="just" eaLnBrk="1" hangingPunct="1"/>
            <a:r>
              <a:rPr lang="tr-TR" altLang="tr-TR" sz="2400" dirty="0">
                <a:latin typeface="Arial" panose="020B0604020202020204" pitchFamily="34" charset="0"/>
                <a:cs typeface="Times New Roman" panose="02020603050405020304" pitchFamily="18" charset="0"/>
              </a:rPr>
              <a:t> </a:t>
            </a:r>
            <a:endParaRPr lang="tr-TR" altLang="tr-TR" sz="2400" dirty="0">
              <a:latin typeface="Arial" panose="020B0604020202020204" pitchFamily="34" charset="0"/>
              <a:ea typeface="Times New Roman" panose="02020603050405020304" pitchFamily="18" charset="0"/>
            </a:endParaRPr>
          </a:p>
        </p:txBody>
      </p:sp>
      <p:sp>
        <p:nvSpPr>
          <p:cNvPr id="48146" name="Rectangle 4"/>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48147" name="Object 3"/>
          <p:cNvGraphicFramePr>
            <a:graphicFrameLocks noChangeAspect="1"/>
          </p:cNvGraphicFramePr>
          <p:nvPr/>
        </p:nvGraphicFramePr>
        <p:xfrm>
          <a:off x="639763" y="3040063"/>
          <a:ext cx="1704975" cy="769937"/>
        </p:xfrm>
        <a:graphic>
          <a:graphicData uri="http://schemas.openxmlformats.org/presentationml/2006/ole">
            <mc:AlternateContent xmlns:mc="http://schemas.openxmlformats.org/markup-compatibility/2006">
              <mc:Choice xmlns:v="urn:schemas-microsoft-com:vml" Requires="v">
                <p:oleObj r:id="rId3" imgW="901065" imgH="431800" progId="Equation.3">
                  <p:embed/>
                </p:oleObj>
              </mc:Choice>
              <mc:Fallback>
                <p:oleObj r:id="rId3" imgW="901065" imgH="431800" progId="Equation.3">
                  <p:embed/>
                  <p:pic>
                    <p:nvPicPr>
                      <p:cNvPr id="0" name="Picture 3101"/>
                      <p:cNvPicPr/>
                      <p:nvPr/>
                    </p:nvPicPr>
                    <p:blipFill>
                      <a:blip r:embed="rId4"/>
                      <a:stretch>
                        <a:fillRect/>
                      </a:stretch>
                    </p:blipFill>
                    <p:spPr>
                      <a:xfrm>
                        <a:off x="639763" y="3040063"/>
                        <a:ext cx="1704975" cy="769937"/>
                      </a:xfrm>
                      <a:prstGeom prst="rect">
                        <a:avLst/>
                      </a:prstGeom>
                      <a:noFill/>
                      <a:ln w="38100">
                        <a:noFill/>
                        <a:miter/>
                      </a:ln>
                    </p:spPr>
                  </p:pic>
                </p:oleObj>
              </mc:Fallback>
            </mc:AlternateContent>
          </a:graphicData>
        </a:graphic>
      </p:graphicFrame>
      <p:sp>
        <p:nvSpPr>
          <p:cNvPr id="35" name="34 Sağ Ayraç"/>
          <p:cNvSpPr/>
          <p:nvPr/>
        </p:nvSpPr>
        <p:spPr>
          <a:xfrm>
            <a:off x="2268538" y="4678363"/>
            <a:ext cx="431800" cy="2063750"/>
          </a:xfrm>
          <a:prstGeom prst="rightBrace">
            <a:avLst/>
          </a:prstGeom>
        </p:spPr>
        <p:style>
          <a:lnRef idx="2">
            <a:schemeClr val="dk1"/>
          </a:lnRef>
          <a:fillRef idx="0">
            <a:schemeClr val="dk1"/>
          </a:fillRef>
          <a:effectRef idx="1">
            <a:schemeClr val="dk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1800" b="0" i="0" u="none" strike="noStrike" kern="1200" cap="none" spc="0" normalizeH="0" baseline="0" noProof="0">
              <a:ln>
                <a:noFill/>
              </a:ln>
              <a:solidFill>
                <a:schemeClr val="tx1"/>
              </a:solidFill>
              <a:effectLst/>
              <a:uLnTx/>
              <a:uFillTx/>
              <a:latin typeface="+mn-lt"/>
              <a:ea typeface="+mn-ea"/>
              <a:cs typeface="+mn-cs"/>
            </a:endParaRPr>
          </a:p>
        </p:txBody>
      </p:sp>
      <p:sp>
        <p:nvSpPr>
          <p:cNvPr id="48149" name="35 Dikdörtgen"/>
          <p:cNvSpPr/>
          <p:nvPr/>
        </p:nvSpPr>
        <p:spPr>
          <a:xfrm>
            <a:off x="2700338" y="5510213"/>
            <a:ext cx="4967287"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Şekil 4.16  </a:t>
            </a:r>
            <a:r>
              <a:rPr lang="tr-TR" altLang="tr-TR" sz="2000" dirty="0">
                <a:latin typeface="Symbol" panose="05050102010706020507" pitchFamily="18" charset="2"/>
                <a:cs typeface="Times New Roman" panose="02020603050405020304" pitchFamily="18" charset="0"/>
              </a:rPr>
              <a:t>f</a:t>
            </a:r>
            <a:r>
              <a:rPr lang="tr-TR" altLang="tr-TR" sz="2000" dirty="0">
                <a:latin typeface="Arial" panose="020B0604020202020204" pitchFamily="34" charset="0"/>
                <a:cs typeface="Times New Roman" panose="02020603050405020304" pitchFamily="18" charset="0"/>
              </a:rPr>
              <a:t> 16 Cu = %98.5 &gt; 98 uygun </a:t>
            </a:r>
            <a:endParaRPr lang="tr-TR" altLang="tr-TR" sz="2000" dirty="0">
              <a:latin typeface="Arial" panose="020B0604020202020204" pitchFamily="34" charset="0"/>
              <a:ea typeface="Times New Roman" panose="02020603050405020304" pitchFamily="18" charset="0"/>
            </a:endParaRPr>
          </a:p>
        </p:txBody>
      </p:sp>
      <p:graphicFrame>
        <p:nvGraphicFramePr>
          <p:cNvPr id="48150" name="Object 6"/>
          <p:cNvGraphicFramePr>
            <a:graphicFrameLocks noChangeAspect="1"/>
          </p:cNvGraphicFramePr>
          <p:nvPr/>
        </p:nvGraphicFramePr>
        <p:xfrm>
          <a:off x="7524750" y="5324475"/>
          <a:ext cx="1223963" cy="769938"/>
        </p:xfrm>
        <a:graphic>
          <a:graphicData uri="http://schemas.openxmlformats.org/presentationml/2006/ole">
            <mc:AlternateContent xmlns:mc="http://schemas.openxmlformats.org/markup-compatibility/2006">
              <mc:Choice xmlns:v="urn:schemas-microsoft-com:vml" Requires="v">
                <p:oleObj r:id="rId5" imgW="647700" imgH="431800" progId="Equation.3">
                  <p:embed/>
                </p:oleObj>
              </mc:Choice>
              <mc:Fallback>
                <p:oleObj r:id="rId5" imgW="647700" imgH="431800" progId="Equation.3">
                  <p:embed/>
                  <p:pic>
                    <p:nvPicPr>
                      <p:cNvPr id="0" name="Picture 3102"/>
                      <p:cNvPicPr/>
                      <p:nvPr/>
                    </p:nvPicPr>
                    <p:blipFill>
                      <a:blip r:embed="rId6"/>
                      <a:stretch>
                        <a:fillRect/>
                      </a:stretch>
                    </p:blipFill>
                    <p:spPr>
                      <a:xfrm>
                        <a:off x="7524750" y="5324475"/>
                        <a:ext cx="1223963" cy="769938"/>
                      </a:xfrm>
                      <a:prstGeom prst="rect">
                        <a:avLst/>
                      </a:prstGeom>
                      <a:noFill/>
                      <a:ln w="38100">
                        <a:noFill/>
                        <a:miter/>
                      </a:ln>
                    </p:spPr>
                  </p:pic>
                </p:oleObj>
              </mc:Fallback>
            </mc:AlternateContent>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9154" name="Picture 5" descr="181"/>
          <p:cNvPicPr>
            <a:picLocks noChangeAspect="1"/>
          </p:cNvPicPr>
          <p:nvPr/>
        </p:nvPicPr>
        <p:blipFill>
          <a:blip r:embed="rId2"/>
          <a:stretch>
            <a:fillRect/>
          </a:stretch>
        </p:blipFill>
        <p:spPr>
          <a:xfrm>
            <a:off x="827088" y="620713"/>
            <a:ext cx="7489825" cy="4579937"/>
          </a:xfrm>
          <a:prstGeom prst="rect">
            <a:avLst/>
          </a:prstGeom>
          <a:noFill/>
          <a:ln w="9525">
            <a:noFill/>
          </a:ln>
        </p:spPr>
      </p:pic>
      <p:cxnSp>
        <p:nvCxnSpPr>
          <p:cNvPr id="4" name="3 Düz Bağlayıcı"/>
          <p:cNvCxnSpPr/>
          <p:nvPr/>
        </p:nvCxnSpPr>
        <p:spPr>
          <a:xfrm>
            <a:off x="4991100" y="3848100"/>
            <a:ext cx="444500" cy="1270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0" name="9 Düz Bağlayıcı"/>
          <p:cNvCxnSpPr/>
          <p:nvPr/>
        </p:nvCxnSpPr>
        <p:spPr>
          <a:xfrm flipV="1">
            <a:off x="5435600" y="2781300"/>
            <a:ext cx="0" cy="1079500"/>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4" name="13 Düz Bağlayıcı"/>
          <p:cNvCxnSpPr/>
          <p:nvPr/>
        </p:nvCxnSpPr>
        <p:spPr>
          <a:xfrm flipV="1">
            <a:off x="3563938" y="2708275"/>
            <a:ext cx="0" cy="433388"/>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6" name="15 Düz Bağlayıcı"/>
          <p:cNvCxnSpPr/>
          <p:nvPr/>
        </p:nvCxnSpPr>
        <p:spPr>
          <a:xfrm>
            <a:off x="3563938" y="2708275"/>
            <a:ext cx="1871663" cy="73025"/>
          </a:xfrm>
          <a:prstGeom prst="line">
            <a:avLst/>
          </a:prstGeom>
          <a:ln w="25400">
            <a:solidFill>
              <a:srgbClr val="C00000"/>
            </a:solidFill>
          </a:ln>
        </p:spPr>
        <p:style>
          <a:lnRef idx="1">
            <a:schemeClr val="accent1"/>
          </a:lnRef>
          <a:fillRef idx="0">
            <a:schemeClr val="accent1"/>
          </a:fillRef>
          <a:effectRef idx="0">
            <a:schemeClr val="accent1"/>
          </a:effectRef>
          <a:fontRef idx="minor">
            <a:schemeClr val="tx1"/>
          </a:fontRef>
        </p:style>
      </p:cxnSp>
      <p:sp>
        <p:nvSpPr>
          <p:cNvPr id="49159" name="Rectangle 1"/>
          <p:cNvSpPr/>
          <p:nvPr/>
        </p:nvSpPr>
        <p:spPr>
          <a:xfrm>
            <a:off x="395288" y="5522913"/>
            <a:ext cx="8693150" cy="276225"/>
          </a:xfrm>
          <a:prstGeom prst="rect">
            <a:avLst/>
          </a:prstGeom>
          <a:noFill/>
          <a:ln w="9525">
            <a:noFill/>
          </a:ln>
        </p:spPr>
        <p:txBody>
          <a:bodyPr wrap="none" anchor="ctr" anchorCtr="0">
            <a:spAutoFit/>
          </a:bodyPr>
          <a:lstStyle/>
          <a:p>
            <a:pPr eaLnBrk="1" hangingPunct="1"/>
            <a:r>
              <a:rPr lang="tr-TR" altLang="tr-TR" sz="1200" dirty="0">
                <a:latin typeface="Arial" panose="020B0604020202020204" pitchFamily="34" charset="0"/>
                <a:cs typeface="Times New Roman" panose="02020603050405020304" pitchFamily="18" charset="0"/>
              </a:rPr>
              <a:t>Şekil 4.16. 16 mm dış çaplı 4 atm işletme basınçlı PE damla sulama lateral boru hatları için eşdağılım katsayısı grafiği (x=0.5) </a:t>
            </a:r>
            <a:endParaRPr lang="tr-TR" altLang="tr-TR" sz="1200" dirty="0">
              <a:latin typeface="Arial" panose="020B0604020202020204" pitchFamily="34" charset="0"/>
              <a:ea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1"/>
          <p:cNvSpPr/>
          <p:nvPr/>
        </p:nvSpPr>
        <p:spPr>
          <a:xfrm>
            <a:off x="250825" y="47625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50179"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5" name="Rectangle 1"/>
          <p:cNvSpPr>
            <a:spLocks noChangeArrowheads="1"/>
          </p:cNvSpPr>
          <p:nvPr/>
        </p:nvSpPr>
        <p:spPr bwMode="auto">
          <a:xfrm>
            <a:off x="468313" y="981075"/>
            <a:ext cx="8891588" cy="2246313"/>
          </a:xfrm>
          <a:prstGeom prst="rect">
            <a:avLst/>
          </a:prstGeom>
          <a:noFill/>
          <a:ln w="9525">
            <a:noFill/>
            <a:miter lim="800000"/>
          </a:ln>
          <a:effectLst/>
        </p:spPr>
        <p:txBody>
          <a:bodyPr anchor="ctr">
            <a:spAutoFit/>
          </a:bodyPr>
          <a:lstStyle/>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2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457200" marR="0" lvl="0" indent="-457200" algn="just" defTabSz="914400" rtl="0" eaLnBrk="1" fontAlgn="auto" latinLnBrk="0" hangingPunct="1">
              <a:lnSpc>
                <a:spcPct val="100000"/>
              </a:lnSpc>
              <a:spcBef>
                <a:spcPts val="0"/>
              </a:spcBef>
              <a:spcAft>
                <a:spcPts val="0"/>
              </a:spcAft>
              <a:buClrTx/>
              <a:buSzTx/>
              <a:buFontTx/>
              <a:buNone/>
              <a:defRPr/>
            </a:pPr>
            <a:r>
              <a:rPr kumimoji="0" lang="tr-TR" sz="2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rPr>
              <a:t> </a:t>
            </a:r>
          </a:p>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2000" b="1"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2000" b="1"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defRPr/>
            </a:pPr>
            <a:r>
              <a:rPr kumimoji="0" lang="tr-TR" sz="2000" b="1"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rPr>
              <a:t>	</a:t>
            </a:r>
            <a:endParaRPr kumimoji="0" lang="tr-TR" sz="2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tr-TR" sz="2000" b="0" i="0" u="none" strike="noStrike" kern="1200" cap="none" spc="0" normalizeH="0" baseline="0" noProof="0" dirty="0">
              <a:ln>
                <a:noFill/>
              </a:ln>
              <a:solidFill>
                <a:schemeClr val="tx1"/>
              </a:solidFill>
              <a:effectLst/>
              <a:uLnTx/>
              <a:uFillTx/>
              <a:latin typeface="+mn-lt"/>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defRPr/>
            </a:pPr>
            <a:r>
              <a:rPr kumimoji="0" lang="tr-TR" sz="20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	</a:t>
            </a:r>
            <a:endParaRPr kumimoji="0" lang="tr-TR"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50181"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0182"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0183" name="13 Dikdörtgen"/>
          <p:cNvSpPr/>
          <p:nvPr/>
        </p:nvSpPr>
        <p:spPr>
          <a:xfrm>
            <a:off x="244475" y="1082675"/>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6. AŞAMA :  Lateral Boru Çapı  </a:t>
            </a:r>
            <a:endParaRPr lang="tr-TR" altLang="tr-TR" sz="2000" b="1" baseline="-25000" dirty="0">
              <a:latin typeface="Arial" panose="020B0604020202020204" pitchFamily="34" charset="0"/>
            </a:endParaRPr>
          </a:p>
        </p:txBody>
      </p:sp>
      <p:sp>
        <p:nvSpPr>
          <p:cNvPr id="50184" name="Rectangle 9"/>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0185" name="Rectangle 6"/>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0186" name="Rectangle 8"/>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0187"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0188" name="19 Dikdörtgen"/>
          <p:cNvSpPr/>
          <p:nvPr/>
        </p:nvSpPr>
        <p:spPr>
          <a:xfrm>
            <a:off x="250825" y="1689100"/>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g) Lateral  boyunca oluşan yük kayıpları, h</a:t>
            </a:r>
            <a:r>
              <a:rPr lang="tr-TR" altLang="tr-TR" sz="2000" b="1" baseline="-25000" dirty="0">
                <a:latin typeface="Arial" panose="020B0604020202020204" pitchFamily="34" charset="0"/>
              </a:rPr>
              <a:t>f</a:t>
            </a:r>
            <a:r>
              <a:rPr lang="tr-TR" altLang="tr-TR" sz="2000" b="1" baseline="-25000" dirty="0">
                <a:latin typeface="Arial" panose="020B0604020202020204" pitchFamily="34" charset="0"/>
                <a:cs typeface="Times New Roman" panose="02020603050405020304" pitchFamily="18" charset="0"/>
              </a:rPr>
              <a:t>l</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50189" name="21 Dikdörtgen"/>
          <p:cNvSpPr/>
          <p:nvPr/>
        </p:nvSpPr>
        <p:spPr>
          <a:xfrm>
            <a:off x="273050" y="3751263"/>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h) Lateral boyunca eğimden kaynaklanan yükseklik farkı, h</a:t>
            </a:r>
            <a:r>
              <a:rPr lang="tr-TR" altLang="tr-TR" sz="2000" b="1" baseline="-25000" dirty="0">
                <a:latin typeface="Arial" panose="020B0604020202020204" pitchFamily="34" charset="0"/>
              </a:rPr>
              <a:t>gl</a:t>
            </a:r>
            <a:r>
              <a:rPr lang="tr-TR" altLang="tr-TR" sz="2000" b="1" dirty="0">
                <a:latin typeface="Arial" panose="020B0604020202020204" pitchFamily="34" charset="0"/>
              </a:rPr>
              <a:t>  </a:t>
            </a:r>
          </a:p>
        </p:txBody>
      </p:sp>
      <p:sp>
        <p:nvSpPr>
          <p:cNvPr id="50190"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0191" name="Rectangle 4"/>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50192" name="Object 6"/>
          <p:cNvGraphicFramePr>
            <a:graphicFrameLocks noChangeAspect="1"/>
          </p:cNvGraphicFramePr>
          <p:nvPr/>
        </p:nvGraphicFramePr>
        <p:xfrm>
          <a:off x="792163" y="2238375"/>
          <a:ext cx="1223962" cy="769938"/>
        </p:xfrm>
        <a:graphic>
          <a:graphicData uri="http://schemas.openxmlformats.org/presentationml/2006/ole">
            <mc:AlternateContent xmlns:mc="http://schemas.openxmlformats.org/markup-compatibility/2006">
              <mc:Choice xmlns:v="urn:schemas-microsoft-com:vml" Requires="v">
                <p:oleObj r:id="rId3" imgW="647700" imgH="431800" progId="Equation.3">
                  <p:embed/>
                </p:oleObj>
              </mc:Choice>
              <mc:Fallback>
                <p:oleObj r:id="rId3" imgW="647700" imgH="431800" progId="Equation.3">
                  <p:embed/>
                  <p:pic>
                    <p:nvPicPr>
                      <p:cNvPr id="0" name="Picture 3103"/>
                      <p:cNvPicPr/>
                      <p:nvPr/>
                    </p:nvPicPr>
                    <p:blipFill>
                      <a:blip r:embed="rId4"/>
                      <a:stretch>
                        <a:fillRect/>
                      </a:stretch>
                    </p:blipFill>
                    <p:spPr>
                      <a:xfrm>
                        <a:off x="792163" y="2238375"/>
                        <a:ext cx="1223962" cy="769938"/>
                      </a:xfrm>
                      <a:prstGeom prst="rect">
                        <a:avLst/>
                      </a:prstGeom>
                      <a:noFill/>
                      <a:ln w="38100">
                        <a:noFill/>
                        <a:miter/>
                      </a:ln>
                    </p:spPr>
                  </p:pic>
                </p:oleObj>
              </mc:Fallback>
            </mc:AlternateContent>
          </a:graphicData>
        </a:graphic>
      </p:graphicFrame>
      <p:sp>
        <p:nvSpPr>
          <p:cNvPr id="50193" name="22 Dikdörtgen"/>
          <p:cNvSpPr/>
          <p:nvPr/>
        </p:nvSpPr>
        <p:spPr>
          <a:xfrm>
            <a:off x="2241550" y="2352675"/>
            <a:ext cx="4968875"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 h</a:t>
            </a:r>
            <a:r>
              <a:rPr lang="tr-TR" altLang="tr-TR" sz="2000" baseline="-25000" dirty="0">
                <a:latin typeface="Arial" panose="020B0604020202020204" pitchFamily="34" charset="0"/>
                <a:cs typeface="Times New Roman" panose="02020603050405020304" pitchFamily="18" charset="0"/>
              </a:rPr>
              <a:t>fl</a:t>
            </a:r>
            <a:r>
              <a:rPr lang="tr-TR" altLang="tr-TR" sz="2000" dirty="0">
                <a:latin typeface="Arial" panose="020B0604020202020204" pitchFamily="34" charset="0"/>
                <a:cs typeface="Times New Roman" panose="02020603050405020304" pitchFamily="18" charset="0"/>
              </a:rPr>
              <a:t> = 0.15</a:t>
            </a:r>
            <a:r>
              <a:rPr lang="tr-TR" altLang="tr-TR" sz="2000" b="1" dirty="0">
                <a:latin typeface="Arial" panose="020B0604020202020204" pitchFamily="34" charset="0"/>
                <a:cs typeface="Times New Roman" panose="02020603050405020304" pitchFamily="18" charset="0"/>
              </a:rPr>
              <a:t>×</a:t>
            </a:r>
            <a:r>
              <a:rPr lang="tr-TR" altLang="tr-TR" sz="2000" dirty="0">
                <a:latin typeface="Arial" panose="020B0604020202020204" pitchFamily="34" charset="0"/>
                <a:cs typeface="Times New Roman" panose="02020603050405020304" pitchFamily="18" charset="0"/>
              </a:rPr>
              <a:t>h</a:t>
            </a:r>
            <a:r>
              <a:rPr lang="tr-TR" altLang="tr-TR" sz="2000" baseline="-25000" dirty="0">
                <a:latin typeface="Arial" panose="020B0604020202020204" pitchFamily="34" charset="0"/>
                <a:cs typeface="Times New Roman" panose="02020603050405020304" pitchFamily="18" charset="0"/>
              </a:rPr>
              <a:t>o </a:t>
            </a:r>
            <a:r>
              <a:rPr lang="tr-TR" altLang="tr-TR" sz="2000" dirty="0">
                <a:latin typeface="Arial" panose="020B0604020202020204" pitchFamily="34" charset="0"/>
                <a:cs typeface="Times New Roman" panose="02020603050405020304" pitchFamily="18" charset="0"/>
              </a:rPr>
              <a:t>= 0.15</a:t>
            </a:r>
            <a:r>
              <a:rPr lang="tr-TR" altLang="tr-TR" sz="2000" b="1" dirty="0">
                <a:latin typeface="Arial" panose="020B0604020202020204" pitchFamily="34" charset="0"/>
                <a:cs typeface="Times New Roman" panose="02020603050405020304" pitchFamily="18" charset="0"/>
              </a:rPr>
              <a:t>×</a:t>
            </a:r>
            <a:r>
              <a:rPr lang="tr-TR" altLang="tr-TR" sz="2000" dirty="0">
                <a:latin typeface="Arial" panose="020B0604020202020204" pitchFamily="34" charset="0"/>
                <a:cs typeface="Times New Roman" panose="02020603050405020304" pitchFamily="18" charset="0"/>
              </a:rPr>
              <a:t>15 = 2.25 m</a:t>
            </a:r>
            <a:endParaRPr lang="tr-TR" altLang="tr-TR" sz="2000" dirty="0">
              <a:latin typeface="Arial" panose="020B0604020202020204" pitchFamily="34" charset="0"/>
              <a:ea typeface="Times New Roman" panose="02020603050405020304" pitchFamily="18" charset="0"/>
            </a:endParaRPr>
          </a:p>
        </p:txBody>
      </p:sp>
      <p:sp>
        <p:nvSpPr>
          <p:cNvPr id="50194" name="23 Dikdörtgen"/>
          <p:cNvSpPr/>
          <p:nvPr/>
        </p:nvSpPr>
        <p:spPr>
          <a:xfrm>
            <a:off x="473075" y="4532313"/>
            <a:ext cx="5761038"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 h</a:t>
            </a:r>
            <a:r>
              <a:rPr lang="tr-TR" altLang="tr-TR" sz="2000" baseline="-25000" dirty="0">
                <a:latin typeface="Arial" panose="020B0604020202020204" pitchFamily="34" charset="0"/>
                <a:cs typeface="Times New Roman" panose="02020603050405020304" pitchFamily="18" charset="0"/>
              </a:rPr>
              <a:t>gl</a:t>
            </a:r>
            <a:r>
              <a:rPr lang="tr-TR" altLang="tr-TR" sz="2000" dirty="0">
                <a:latin typeface="Arial" panose="020B0604020202020204" pitchFamily="34" charset="0"/>
                <a:cs typeface="Times New Roman" panose="02020603050405020304" pitchFamily="18" charset="0"/>
              </a:rPr>
              <a:t> = S</a:t>
            </a:r>
            <a:r>
              <a:rPr lang="tr-TR" altLang="tr-TR" sz="2000" baseline="-25000" dirty="0">
                <a:latin typeface="Arial" panose="020B0604020202020204" pitchFamily="34" charset="0"/>
                <a:cs typeface="Times New Roman" panose="02020603050405020304" pitchFamily="18" charset="0"/>
              </a:rPr>
              <a:t>l</a:t>
            </a:r>
            <a:r>
              <a:rPr lang="tr-TR" altLang="tr-TR" sz="2000" b="1" dirty="0">
                <a:latin typeface="Arial" panose="020B0604020202020204" pitchFamily="34" charset="0"/>
                <a:cs typeface="Times New Roman" panose="02020603050405020304" pitchFamily="18" charset="0"/>
              </a:rPr>
              <a:t>×</a:t>
            </a:r>
            <a:r>
              <a:rPr lang="tr-TR" altLang="tr-TR" sz="2000" dirty="0">
                <a:latin typeface="Arial" panose="020B0604020202020204" pitchFamily="34" charset="0"/>
                <a:cs typeface="Times New Roman" panose="02020603050405020304" pitchFamily="18" charset="0"/>
              </a:rPr>
              <a:t>L</a:t>
            </a:r>
            <a:r>
              <a:rPr lang="tr-TR" altLang="tr-TR" sz="2000" baseline="-25000" dirty="0">
                <a:latin typeface="Arial" panose="020B0604020202020204" pitchFamily="34" charset="0"/>
                <a:cs typeface="Times New Roman" panose="02020603050405020304" pitchFamily="18" charset="0"/>
              </a:rPr>
              <a:t>l</a:t>
            </a:r>
            <a:r>
              <a:rPr lang="tr-TR" altLang="tr-TR" sz="2000" dirty="0">
                <a:latin typeface="Arial" panose="020B0604020202020204" pitchFamily="34" charset="0"/>
                <a:cs typeface="Times New Roman" panose="02020603050405020304" pitchFamily="18" charset="0"/>
              </a:rPr>
              <a:t>= 0.003</a:t>
            </a:r>
            <a:r>
              <a:rPr lang="tr-TR" altLang="tr-TR" sz="2000" b="1" dirty="0">
                <a:latin typeface="Arial" panose="020B0604020202020204" pitchFamily="34" charset="0"/>
                <a:cs typeface="Times New Roman" panose="02020603050405020304" pitchFamily="18" charset="0"/>
              </a:rPr>
              <a:t>×</a:t>
            </a:r>
            <a:r>
              <a:rPr lang="tr-TR" altLang="tr-TR" sz="2000" dirty="0">
                <a:latin typeface="Arial" panose="020B0604020202020204" pitchFamily="34" charset="0"/>
                <a:cs typeface="Times New Roman" panose="02020603050405020304" pitchFamily="18" charset="0"/>
              </a:rPr>
              <a:t>78= 0.23 m (bayır aşağı)</a:t>
            </a:r>
            <a:endParaRPr lang="tr-TR" altLang="tr-TR" sz="2000" dirty="0">
              <a:latin typeface="Arial" panose="020B0604020202020204" pitchFamily="34" charset="0"/>
              <a:ea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Dikdörtgen"/>
          <p:cNvSpPr/>
          <p:nvPr/>
        </p:nvSpPr>
        <p:spPr>
          <a:xfrm>
            <a:off x="611188" y="1484313"/>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i) E</a:t>
            </a:r>
            <a:r>
              <a:rPr lang="tr-TR" altLang="tr-TR" sz="2000" b="1" baseline="-25000" dirty="0">
                <a:latin typeface="Arial" panose="020B0604020202020204" pitchFamily="34" charset="0"/>
              </a:rPr>
              <a:t>o</a:t>
            </a:r>
            <a:r>
              <a:rPr lang="tr-TR" altLang="tr-TR" sz="2000" b="1" dirty="0">
                <a:latin typeface="Arial" panose="020B0604020202020204" pitchFamily="34" charset="0"/>
              </a:rPr>
              <a:t> ve L</a:t>
            </a:r>
            <a:r>
              <a:rPr lang="tr-TR" altLang="tr-TR" sz="2000" b="1" baseline="-25000" dirty="0">
                <a:latin typeface="Arial" panose="020B0604020202020204" pitchFamily="34" charset="0"/>
              </a:rPr>
              <a:t>o</a:t>
            </a:r>
            <a:r>
              <a:rPr lang="tr-TR" altLang="tr-TR" sz="2000" b="1" dirty="0">
                <a:latin typeface="Arial" panose="020B0604020202020204" pitchFamily="34" charset="0"/>
              </a:rPr>
              <a:t> boyutsuz parametreleri </a:t>
            </a:r>
            <a:endParaRPr lang="tr-TR" altLang="tr-TR" sz="2000" b="1" baseline="-25000" dirty="0">
              <a:latin typeface="Arial" panose="020B0604020202020204" pitchFamily="34" charset="0"/>
            </a:endParaRPr>
          </a:p>
        </p:txBody>
      </p:sp>
      <p:sp>
        <p:nvSpPr>
          <p:cNvPr id="51203" name="2 Dikdörtgen"/>
          <p:cNvSpPr/>
          <p:nvPr/>
        </p:nvSpPr>
        <p:spPr>
          <a:xfrm>
            <a:off x="468313" y="908050"/>
            <a:ext cx="8135937"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6. AŞAMA :  Lateral Boru Çapı  </a:t>
            </a:r>
            <a:endParaRPr lang="tr-TR" altLang="tr-TR" sz="2000" b="1" baseline="-25000" dirty="0">
              <a:latin typeface="Arial" panose="020B0604020202020204" pitchFamily="34" charset="0"/>
            </a:endParaRPr>
          </a:p>
        </p:txBody>
      </p:sp>
      <p:graphicFrame>
        <p:nvGraphicFramePr>
          <p:cNvPr id="51204" name="Table 51203"/>
          <p:cNvGraphicFramePr/>
          <p:nvPr/>
        </p:nvGraphicFramePr>
        <p:xfrm>
          <a:off x="611188" y="2349500"/>
          <a:ext cx="6697663" cy="2955925"/>
        </p:xfrm>
        <a:graphic>
          <a:graphicData uri="http://schemas.openxmlformats.org/drawingml/2006/table">
            <a:tbl>
              <a:tblPr/>
              <a:tblGrid>
                <a:gridCol w="2747963">
                  <a:extLst>
                    <a:ext uri="{9D8B030D-6E8A-4147-A177-3AD203B41FA5}">
                      <a16:colId xmlns:a16="http://schemas.microsoft.com/office/drawing/2014/main" val="20000"/>
                    </a:ext>
                  </a:extLst>
                </a:gridCol>
                <a:gridCol w="2060575">
                  <a:extLst>
                    <a:ext uri="{9D8B030D-6E8A-4147-A177-3AD203B41FA5}">
                      <a16:colId xmlns:a16="http://schemas.microsoft.com/office/drawing/2014/main" val="20001"/>
                    </a:ext>
                  </a:extLst>
                </a:gridCol>
                <a:gridCol w="1889125">
                  <a:extLst>
                    <a:ext uri="{9D8B030D-6E8A-4147-A177-3AD203B41FA5}">
                      <a16:colId xmlns:a16="http://schemas.microsoft.com/office/drawing/2014/main" val="20002"/>
                    </a:ext>
                  </a:extLst>
                </a:gridCol>
              </a:tblGrid>
              <a:tr h="4206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Lateral ya da manifold</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eğimi, S (%)</a:t>
                      </a:r>
                      <a:endParaRPr lang="en-US" sz="1200" dirty="0">
                        <a:latin typeface="Times New Roman" panose="02020603050405020304" pitchFamily="18" charset="0"/>
                        <a:ea typeface="Times New Roman" panose="02020603050405020304" pitchFamily="18" charset="0"/>
                      </a:endParaRPr>
                    </a:p>
                  </a:txBody>
                  <a:tcPr marL="44454" marR="44454"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Boyutsuz yük kaybı</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oranı, E</a:t>
                      </a:r>
                      <a:r>
                        <a:rPr sz="1100" baseline="-25000" dirty="0">
                          <a:latin typeface="Times New Roman" panose="02020603050405020304" pitchFamily="18" charset="0"/>
                          <a:cs typeface="Times New Roman" panose="02020603050405020304" pitchFamily="18" charset="0"/>
                        </a:rPr>
                        <a:t>o</a:t>
                      </a:r>
                      <a:endParaRPr lang="en-US" sz="1200" dirty="0">
                        <a:latin typeface="Times New Roman" panose="02020603050405020304" pitchFamily="18" charset="0"/>
                        <a:ea typeface="Times New Roman" panose="02020603050405020304" pitchFamily="18" charset="0"/>
                      </a:endParaRPr>
                    </a:p>
                  </a:txBody>
                  <a:tcPr marL="44454" marR="44454"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spcAft>
                          <a:spcPts val="175"/>
                        </a:spcAft>
                        <a:buNone/>
                        <a:tabLst>
                          <a:tab pos="-457200" algn="l"/>
                        </a:tabLst>
                      </a:pPr>
                      <a:r>
                        <a:rPr sz="1100" dirty="0">
                          <a:latin typeface="Calibri" panose="020F0502020204030204" pitchFamily="34" charset="0"/>
                          <a:cs typeface="Times New Roman" panose="02020603050405020304" pitchFamily="18" charset="0"/>
                        </a:rPr>
                        <a:t>Boyutsuz uzunluk</a:t>
                      </a:r>
                      <a:endParaRPr sz="1100" b="1" dirty="0">
                        <a:latin typeface="Calibri" panose="020F0502020204030204" pitchFamily="34"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oranı, L</a:t>
                      </a:r>
                      <a:r>
                        <a:rPr sz="1100" baseline="-25000" dirty="0">
                          <a:latin typeface="Times New Roman" panose="02020603050405020304" pitchFamily="18" charset="0"/>
                          <a:cs typeface="Times New Roman" panose="02020603050405020304" pitchFamily="18" charset="0"/>
                        </a:rPr>
                        <a:t>o</a:t>
                      </a:r>
                      <a:endParaRPr lang="en-US" sz="1200" dirty="0">
                        <a:latin typeface="Times New Roman" panose="02020603050405020304" pitchFamily="18" charset="0"/>
                        <a:ea typeface="Times New Roman" panose="02020603050405020304" pitchFamily="18" charset="0"/>
                      </a:endParaRPr>
                    </a:p>
                  </a:txBody>
                  <a:tcPr marL="44454" marR="44454"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535237">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eaLnBrk="1" hangingPunct="1">
                        <a:spcBef>
                          <a:spcPts val="600"/>
                        </a:spcBef>
                        <a:spcAft>
                          <a:spcPts val="175"/>
                        </a:spcAft>
                        <a:buNone/>
                      </a:pPr>
                      <a:r>
                        <a:rPr sz="1100" dirty="0">
                          <a:latin typeface="Times New Roman" panose="02020603050405020304" pitchFamily="18" charset="0"/>
                          <a:cs typeface="Times New Roman" panose="02020603050405020304" pitchFamily="18" charset="0"/>
                        </a:rPr>
                        <a:t>0.00 (eğimsiz)   </a:t>
                      </a:r>
                    </a:p>
                    <a:p>
                      <a:pPr lvl="0" algn="just" eaLnBrk="1" hangingPunct="1">
                        <a:spcBef>
                          <a:spcPts val="600"/>
                        </a:spcBef>
                        <a:spcAft>
                          <a:spcPts val="175"/>
                        </a:spcAft>
                        <a:buNone/>
                      </a:pPr>
                      <a:r>
                        <a:rPr sz="1100" dirty="0">
                          <a:latin typeface="Times New Roman" panose="02020603050405020304" pitchFamily="18" charset="0"/>
                          <a:cs typeface="Times New Roman" panose="02020603050405020304" pitchFamily="18" charset="0"/>
                        </a:rPr>
                        <a:t>0.25 (bayır aşağı eğim)</a:t>
                      </a: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0.50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1.00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2.50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5.00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0.25 (bayır yukarı eğim)</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0.50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1.00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2.50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5.00     “        “        “</a:t>
                      </a:r>
                      <a:endParaRPr lang="en-US" sz="1200" dirty="0">
                        <a:latin typeface="Times New Roman" panose="02020603050405020304" pitchFamily="18" charset="0"/>
                        <a:ea typeface="Times New Roman" panose="02020603050405020304" pitchFamily="18" charset="0"/>
                      </a:endParaRPr>
                    </a:p>
                  </a:txBody>
                  <a:tcPr marL="44454" marR="44454"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0.738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0.724</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0.705</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0.675</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0.636</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0.510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0.748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0.760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0.780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0.807</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0.843</a:t>
                      </a:r>
                      <a:endParaRPr lang="en-US" sz="1200" dirty="0">
                        <a:latin typeface="Times New Roman" panose="02020603050405020304" pitchFamily="18" charset="0"/>
                        <a:ea typeface="Times New Roman" panose="02020603050405020304" pitchFamily="18" charset="0"/>
                      </a:endParaRPr>
                    </a:p>
                  </a:txBody>
                  <a:tcPr marL="44454" marR="44454"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0.370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0.358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0.346</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0.328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0.288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0.230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0.380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0.396</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0.414</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0.436</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0.468</a:t>
                      </a:r>
                      <a:endParaRPr lang="en-US" sz="1200" dirty="0">
                        <a:latin typeface="Times New Roman" panose="02020603050405020304" pitchFamily="18" charset="0"/>
                        <a:ea typeface="Times New Roman" panose="02020603050405020304" pitchFamily="18" charset="0"/>
                      </a:endParaRPr>
                    </a:p>
                  </a:txBody>
                  <a:tcPr marL="44454" marR="44454"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1218" name="Rectangle 1"/>
          <p:cNvSpPr/>
          <p:nvPr/>
        </p:nvSpPr>
        <p:spPr>
          <a:xfrm>
            <a:off x="468313" y="1963738"/>
            <a:ext cx="6624637" cy="314325"/>
          </a:xfrm>
          <a:prstGeom prst="rect">
            <a:avLst/>
          </a:prstGeom>
          <a:noFill/>
          <a:ln w="9525">
            <a:noFill/>
          </a:ln>
        </p:spPr>
        <p:txBody>
          <a:bodyPr tIns="76176" bIns="22218" anchor="ctr" anchorCtr="0">
            <a:spAutoFit/>
          </a:bodyPr>
          <a:lstStyle/>
          <a:p>
            <a:pPr algn="ctr" defTabSz="914400" eaLnBrk="1" hangingPunct="1">
              <a:tabLst>
                <a:tab pos="-457200" algn="l"/>
              </a:tabLst>
            </a:pPr>
            <a:r>
              <a:rPr lang="tr-TR" altLang="tr-TR" sz="1400" dirty="0">
                <a:latin typeface="Arial" panose="020B0604020202020204" pitchFamily="34" charset="0"/>
                <a:cs typeface="Times New Roman" panose="02020603050405020304" pitchFamily="18" charset="0"/>
              </a:rPr>
              <a:t>Çizelge 4.4  Lateral ve manifold boru hatları için E</a:t>
            </a:r>
            <a:r>
              <a:rPr lang="tr-TR" altLang="tr-TR" sz="1400" baseline="-30000" dirty="0">
                <a:latin typeface="Arial" panose="020B0604020202020204" pitchFamily="34" charset="0"/>
                <a:cs typeface="Times New Roman" panose="02020603050405020304" pitchFamily="18" charset="0"/>
              </a:rPr>
              <a:t>o</a:t>
            </a:r>
            <a:r>
              <a:rPr lang="tr-TR" altLang="tr-TR" sz="1400" dirty="0">
                <a:latin typeface="Arial" panose="020B0604020202020204" pitchFamily="34" charset="0"/>
                <a:cs typeface="Times New Roman" panose="02020603050405020304" pitchFamily="18" charset="0"/>
              </a:rPr>
              <a:t> ve L</a:t>
            </a:r>
            <a:r>
              <a:rPr lang="tr-TR" altLang="tr-TR" sz="1400" baseline="-30000" dirty="0">
                <a:latin typeface="Arial" panose="020B0604020202020204" pitchFamily="34" charset="0"/>
                <a:cs typeface="Times New Roman" panose="02020603050405020304" pitchFamily="18" charset="0"/>
              </a:rPr>
              <a:t>o</a:t>
            </a:r>
            <a:r>
              <a:rPr lang="tr-TR" altLang="tr-TR" sz="1400" dirty="0">
                <a:latin typeface="Arial" panose="020B0604020202020204" pitchFamily="34" charset="0"/>
                <a:cs typeface="Times New Roman" panose="02020603050405020304" pitchFamily="18" charset="0"/>
              </a:rPr>
              <a:t> boyutsuz parametreleri</a:t>
            </a:r>
            <a:endParaRPr lang="tr-TR" altLang="tr-TR" sz="1400" dirty="0">
              <a:latin typeface="Arial" panose="020B0604020202020204" pitchFamily="34" charset="0"/>
              <a:ea typeface="Times New Roman" panose="02020603050405020304" pitchFamily="18" charset="0"/>
            </a:endParaRPr>
          </a:p>
        </p:txBody>
      </p:sp>
      <p:sp>
        <p:nvSpPr>
          <p:cNvPr id="51219" name="6 Dikdörtgen"/>
          <p:cNvSpPr/>
          <p:nvPr/>
        </p:nvSpPr>
        <p:spPr>
          <a:xfrm>
            <a:off x="611188" y="5694363"/>
            <a:ext cx="6911975"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S</a:t>
            </a:r>
            <a:r>
              <a:rPr lang="tr-TR" altLang="tr-TR" sz="2000" baseline="-25000" dirty="0">
                <a:latin typeface="Arial" panose="020B0604020202020204" pitchFamily="34" charset="0"/>
                <a:cs typeface="Times New Roman" panose="02020603050405020304" pitchFamily="18" charset="0"/>
              </a:rPr>
              <a:t>l </a:t>
            </a:r>
            <a:r>
              <a:rPr lang="tr-TR" altLang="tr-TR" sz="2000" dirty="0">
                <a:latin typeface="Arial" panose="020B0604020202020204" pitchFamily="34" charset="0"/>
                <a:cs typeface="Times New Roman" panose="02020603050405020304" pitchFamily="18" charset="0"/>
              </a:rPr>
              <a:t>= % 0.3 bayır aşağı için E</a:t>
            </a:r>
            <a:r>
              <a:rPr lang="tr-TR" altLang="tr-TR" sz="2000" baseline="-25000" dirty="0">
                <a:latin typeface="Arial" panose="020B0604020202020204" pitchFamily="34" charset="0"/>
                <a:cs typeface="Times New Roman" panose="02020603050405020304" pitchFamily="18" charset="0"/>
              </a:rPr>
              <a:t>o</a:t>
            </a:r>
            <a:r>
              <a:rPr lang="tr-TR" altLang="tr-TR" sz="2000" dirty="0">
                <a:latin typeface="Arial" panose="020B0604020202020204" pitchFamily="34" charset="0"/>
                <a:cs typeface="Times New Roman" panose="02020603050405020304" pitchFamily="18" charset="0"/>
              </a:rPr>
              <a:t> = 0.720, L</a:t>
            </a:r>
            <a:r>
              <a:rPr lang="tr-TR" altLang="tr-TR" sz="2000" baseline="-25000" dirty="0">
                <a:latin typeface="Arial" panose="020B0604020202020204" pitchFamily="34" charset="0"/>
                <a:cs typeface="Times New Roman" panose="02020603050405020304" pitchFamily="18" charset="0"/>
              </a:rPr>
              <a:t>o</a:t>
            </a:r>
            <a:r>
              <a:rPr lang="tr-TR" altLang="tr-TR" sz="2000" dirty="0">
                <a:latin typeface="Arial" panose="020B0604020202020204" pitchFamily="34" charset="0"/>
                <a:cs typeface="Times New Roman" panose="02020603050405020304" pitchFamily="18" charset="0"/>
              </a:rPr>
              <a:t> = 0.356  </a:t>
            </a:r>
            <a:endParaRPr lang="tr-TR" altLang="tr-TR" sz="2000" dirty="0">
              <a:latin typeface="Arial" panose="020B0604020202020204" pitchFamily="34" charset="0"/>
              <a:ea typeface="Times New Roman" panose="02020603050405020304" pitchFamily="18" charset="0"/>
            </a:endParaRPr>
          </a:p>
        </p:txBody>
      </p:sp>
      <p:sp>
        <p:nvSpPr>
          <p:cNvPr id="51220" name="Rectangle 1"/>
          <p:cNvSpPr/>
          <p:nvPr/>
        </p:nvSpPr>
        <p:spPr>
          <a:xfrm>
            <a:off x="250825" y="47625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1 Dikdörtgen"/>
          <p:cNvSpPr/>
          <p:nvPr/>
        </p:nvSpPr>
        <p:spPr>
          <a:xfrm>
            <a:off x="284163" y="1474788"/>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j) Lateral giriş basıncı, H</a:t>
            </a:r>
            <a:r>
              <a:rPr lang="tr-TR" altLang="tr-TR" sz="2000" b="1" baseline="-25000" dirty="0">
                <a:latin typeface="Arial" panose="020B0604020202020204" pitchFamily="34" charset="0"/>
              </a:rPr>
              <a:t>l</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52227" name="2 Dikdörtgen"/>
          <p:cNvSpPr/>
          <p:nvPr/>
        </p:nvSpPr>
        <p:spPr>
          <a:xfrm>
            <a:off x="250825" y="908050"/>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6. AŞAMA :  Lateral Boru Çapı  </a:t>
            </a:r>
            <a:endParaRPr lang="tr-TR" altLang="tr-TR" sz="2000" b="1" baseline="-25000" dirty="0">
              <a:latin typeface="Arial" panose="020B0604020202020204" pitchFamily="34" charset="0"/>
            </a:endParaRPr>
          </a:p>
        </p:txBody>
      </p:sp>
      <p:sp>
        <p:nvSpPr>
          <p:cNvPr id="52228" name="Rectangle 1"/>
          <p:cNvSpPr/>
          <p:nvPr/>
        </p:nvSpPr>
        <p:spPr>
          <a:xfrm>
            <a:off x="250825" y="47625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52229" name="Rectangle 2"/>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52230" name="Object 1"/>
          <p:cNvGraphicFramePr>
            <a:graphicFrameLocks noChangeAspect="1"/>
          </p:cNvGraphicFramePr>
          <p:nvPr/>
        </p:nvGraphicFramePr>
        <p:xfrm>
          <a:off x="684213" y="2132013"/>
          <a:ext cx="7672387" cy="503237"/>
        </p:xfrm>
        <a:graphic>
          <a:graphicData uri="http://schemas.openxmlformats.org/presentationml/2006/ole">
            <mc:AlternateContent xmlns:mc="http://schemas.openxmlformats.org/markup-compatibility/2006">
              <mc:Choice xmlns:v="urn:schemas-microsoft-com:vml" Requires="v">
                <p:oleObj r:id="rId2" imgW="3886200" imgH="241300" progId="Equation.3">
                  <p:embed/>
                </p:oleObj>
              </mc:Choice>
              <mc:Fallback>
                <p:oleObj r:id="rId2" imgW="3886200" imgH="241300" progId="Equation.3">
                  <p:embed/>
                  <p:pic>
                    <p:nvPicPr>
                      <p:cNvPr id="0" name="Picture 3104"/>
                      <p:cNvPicPr/>
                      <p:nvPr/>
                    </p:nvPicPr>
                    <p:blipFill>
                      <a:blip r:embed="rId3"/>
                      <a:stretch>
                        <a:fillRect/>
                      </a:stretch>
                    </p:blipFill>
                    <p:spPr>
                      <a:xfrm>
                        <a:off x="684213" y="2132013"/>
                        <a:ext cx="7672387" cy="503237"/>
                      </a:xfrm>
                      <a:prstGeom prst="rect">
                        <a:avLst/>
                      </a:prstGeom>
                      <a:noFill/>
                      <a:ln w="38100">
                        <a:noFill/>
                        <a:miter/>
                      </a:ln>
                    </p:spPr>
                  </p:pic>
                </p:oleObj>
              </mc:Fallback>
            </mc:AlternateContent>
          </a:graphicData>
        </a:graphic>
      </p:graphicFrame>
      <p:cxnSp>
        <p:nvCxnSpPr>
          <p:cNvPr id="11" name="10 Düz Bağlayıcı"/>
          <p:cNvCxnSpPr/>
          <p:nvPr/>
        </p:nvCxnSpPr>
        <p:spPr>
          <a:xfrm>
            <a:off x="5795963" y="2349500"/>
            <a:ext cx="71438" cy="0"/>
          </a:xfrm>
          <a:prstGeom prst="line">
            <a:avLst/>
          </a:prstGeom>
        </p:spPr>
        <p:style>
          <a:lnRef idx="1">
            <a:schemeClr val="accent1"/>
          </a:lnRef>
          <a:fillRef idx="0">
            <a:schemeClr val="accent1"/>
          </a:fillRef>
          <a:effectRef idx="0">
            <a:schemeClr val="accent1"/>
          </a:effectRef>
          <a:fontRef idx="minor">
            <a:schemeClr val="tx1"/>
          </a:fontRef>
        </p:style>
      </p:cxnSp>
      <p:sp>
        <p:nvSpPr>
          <p:cNvPr id="52232" name="11 Dikdörtgen"/>
          <p:cNvSpPr/>
          <p:nvPr/>
        </p:nvSpPr>
        <p:spPr>
          <a:xfrm>
            <a:off x="7905750" y="2101850"/>
            <a:ext cx="1223963" cy="461963"/>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m</a:t>
            </a:r>
            <a:endParaRPr lang="tr-TR" altLang="tr-TR" sz="2400" dirty="0">
              <a:latin typeface="Arial" panose="020B0604020202020204" pitchFamily="34" charset="0"/>
              <a:ea typeface="Times New Roman" panose="02020603050405020304" pitchFamily="18" charset="0"/>
            </a:endParaRPr>
          </a:p>
        </p:txBody>
      </p:sp>
      <p:sp>
        <p:nvSpPr>
          <p:cNvPr id="52233" name="12 Dikdörtgen"/>
          <p:cNvSpPr/>
          <p:nvPr/>
        </p:nvSpPr>
        <p:spPr>
          <a:xfrm>
            <a:off x="296863" y="2724150"/>
            <a:ext cx="8135937"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7. AŞAMA :  Manifold Boru Çapı  </a:t>
            </a:r>
            <a:endParaRPr lang="tr-TR" altLang="tr-TR" sz="2000" b="1" baseline="-25000" dirty="0">
              <a:latin typeface="Arial" panose="020B0604020202020204" pitchFamily="34" charset="0"/>
            </a:endParaRPr>
          </a:p>
        </p:txBody>
      </p:sp>
      <p:sp>
        <p:nvSpPr>
          <p:cNvPr id="52234" name="19 Dikdörtgen"/>
          <p:cNvSpPr/>
          <p:nvPr/>
        </p:nvSpPr>
        <p:spPr>
          <a:xfrm>
            <a:off x="296863" y="3198813"/>
            <a:ext cx="8135937"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a) Manifold uzunluğu, </a:t>
            </a:r>
            <a:r>
              <a:rPr lang="tr-TR" altLang="tr-TR" sz="2000" dirty="0">
                <a:latin typeface="Arial" panose="020B0604020202020204" pitchFamily="34" charset="0"/>
                <a:cs typeface="Times New Roman" panose="02020603050405020304" pitchFamily="18" charset="0"/>
              </a:rPr>
              <a:t>L</a:t>
            </a:r>
            <a:r>
              <a:rPr lang="tr-TR" altLang="tr-TR" sz="2000" baseline="-25000" dirty="0">
                <a:latin typeface="Arial" panose="020B0604020202020204" pitchFamily="34" charset="0"/>
                <a:cs typeface="Times New Roman" panose="02020603050405020304" pitchFamily="18" charset="0"/>
              </a:rPr>
              <a:t>m</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52235" name="20 Dikdörtgen"/>
          <p:cNvSpPr/>
          <p:nvPr/>
        </p:nvSpPr>
        <p:spPr>
          <a:xfrm>
            <a:off x="684213" y="3732213"/>
            <a:ext cx="4968875" cy="461962"/>
          </a:xfrm>
          <a:prstGeom prst="rect">
            <a:avLst/>
          </a:prstGeom>
          <a:noFill/>
          <a:ln w="9525">
            <a:noFill/>
          </a:ln>
        </p:spPr>
        <p:txBody>
          <a:bodyPr>
            <a:spAutoFit/>
          </a:bodyPr>
          <a:lstStyle/>
          <a:p>
            <a:pPr marL="457200" indent="-457200" algn="just" eaLnBrk="1" hangingPunct="1"/>
            <a:r>
              <a:rPr lang="tr-TR" altLang="tr-TR" sz="2400" dirty="0">
                <a:latin typeface="Arial" panose="020B0604020202020204" pitchFamily="34" charset="0"/>
                <a:cs typeface="Times New Roman" panose="02020603050405020304" pitchFamily="18" charset="0"/>
              </a:rPr>
              <a:t>L</a:t>
            </a:r>
            <a:r>
              <a:rPr lang="tr-TR" altLang="tr-TR" sz="2400" baseline="-25000" dirty="0">
                <a:latin typeface="Arial" panose="020B0604020202020204" pitchFamily="34" charset="0"/>
                <a:cs typeface="Times New Roman" panose="02020603050405020304" pitchFamily="18" charset="0"/>
              </a:rPr>
              <a:t>m </a:t>
            </a:r>
            <a:r>
              <a:rPr lang="tr-TR" altLang="tr-TR" sz="2400" dirty="0">
                <a:latin typeface="Arial" panose="020B0604020202020204" pitchFamily="34" charset="0"/>
                <a:cs typeface="Times New Roman" panose="02020603050405020304" pitchFamily="18" charset="0"/>
              </a:rPr>
              <a:t>= 80 m </a:t>
            </a:r>
            <a:endParaRPr lang="tr-TR" altLang="tr-TR" sz="2400" dirty="0">
              <a:latin typeface="Arial" panose="020B0604020202020204" pitchFamily="34" charset="0"/>
              <a:ea typeface="Times New Roman" panose="02020603050405020304" pitchFamily="18" charset="0"/>
            </a:endParaRPr>
          </a:p>
        </p:txBody>
      </p:sp>
      <p:sp>
        <p:nvSpPr>
          <p:cNvPr id="52236" name="21 Dikdörtgen"/>
          <p:cNvSpPr/>
          <p:nvPr/>
        </p:nvSpPr>
        <p:spPr>
          <a:xfrm>
            <a:off x="279400" y="4397375"/>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b) Manifold üzerindeki lateral sayısı, n</a:t>
            </a:r>
            <a:r>
              <a:rPr lang="tr-TR" altLang="tr-TR" sz="2000" b="1" baseline="-25000" dirty="0">
                <a:latin typeface="Arial" panose="020B0604020202020204" pitchFamily="34" charset="0"/>
              </a:rPr>
              <a:t>l</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graphicFrame>
        <p:nvGraphicFramePr>
          <p:cNvPr id="52237" name="Object 4"/>
          <p:cNvGraphicFramePr>
            <a:graphicFrameLocks noChangeAspect="1"/>
          </p:cNvGraphicFramePr>
          <p:nvPr/>
        </p:nvGraphicFramePr>
        <p:xfrm>
          <a:off x="684213" y="4846638"/>
          <a:ext cx="2409825" cy="936625"/>
        </p:xfrm>
        <a:graphic>
          <a:graphicData uri="http://schemas.openxmlformats.org/presentationml/2006/ole">
            <mc:AlternateContent xmlns:mc="http://schemas.openxmlformats.org/markup-compatibility/2006">
              <mc:Choice xmlns:v="urn:schemas-microsoft-com:vml" Requires="v">
                <p:oleObj r:id="rId4" imgW="1193800" imgH="431800" progId="Equation.3">
                  <p:embed/>
                </p:oleObj>
              </mc:Choice>
              <mc:Fallback>
                <p:oleObj r:id="rId4" imgW="1193800" imgH="431800" progId="Equation.3">
                  <p:embed/>
                  <p:pic>
                    <p:nvPicPr>
                      <p:cNvPr id="0" name="Picture 3105"/>
                      <p:cNvPicPr/>
                      <p:nvPr/>
                    </p:nvPicPr>
                    <p:blipFill>
                      <a:blip r:embed="rId5"/>
                      <a:stretch>
                        <a:fillRect/>
                      </a:stretch>
                    </p:blipFill>
                    <p:spPr>
                      <a:xfrm>
                        <a:off x="684213" y="4846638"/>
                        <a:ext cx="2409825" cy="936625"/>
                      </a:xfrm>
                      <a:prstGeom prst="rect">
                        <a:avLst/>
                      </a:prstGeom>
                      <a:noFill/>
                      <a:ln w="38100">
                        <a:noFill/>
                        <a:miter/>
                      </a:ln>
                    </p:spPr>
                  </p:pic>
                </p:oleObj>
              </mc:Fallback>
            </mc:AlternateContent>
          </a:graphicData>
        </a:graphic>
      </p:graphicFrame>
      <p:sp>
        <p:nvSpPr>
          <p:cNvPr id="52238" name="25 Dikdörtgen"/>
          <p:cNvSpPr/>
          <p:nvPr/>
        </p:nvSpPr>
        <p:spPr>
          <a:xfrm>
            <a:off x="2636838" y="5056188"/>
            <a:ext cx="3455987" cy="461962"/>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adet</a:t>
            </a:r>
            <a:endParaRPr lang="tr-TR" altLang="tr-TR" sz="2400" dirty="0">
              <a:latin typeface="Arial" panose="020B0604020202020204" pitchFamily="34" charset="0"/>
              <a:ea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1"/>
          <p:cNvSpPr/>
          <p:nvPr/>
        </p:nvSpPr>
        <p:spPr>
          <a:xfrm>
            <a:off x="250825" y="268288"/>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53251" name="Rectangle 2"/>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cxnSp>
        <p:nvCxnSpPr>
          <p:cNvPr id="11" name="10 Düz Bağlayıcı"/>
          <p:cNvCxnSpPr/>
          <p:nvPr/>
        </p:nvCxnSpPr>
        <p:spPr>
          <a:xfrm>
            <a:off x="5795963" y="2349500"/>
            <a:ext cx="71438" cy="0"/>
          </a:xfrm>
          <a:prstGeom prst="line">
            <a:avLst/>
          </a:prstGeom>
        </p:spPr>
        <p:style>
          <a:lnRef idx="1">
            <a:schemeClr val="accent1"/>
          </a:lnRef>
          <a:fillRef idx="0">
            <a:schemeClr val="accent1"/>
          </a:fillRef>
          <a:effectRef idx="0">
            <a:schemeClr val="accent1"/>
          </a:effectRef>
          <a:fontRef idx="minor">
            <a:schemeClr val="tx1"/>
          </a:fontRef>
        </p:style>
      </p:cxnSp>
      <p:sp>
        <p:nvSpPr>
          <p:cNvPr id="53253" name="12 Dikdörtgen"/>
          <p:cNvSpPr/>
          <p:nvPr/>
        </p:nvSpPr>
        <p:spPr>
          <a:xfrm>
            <a:off x="250825" y="896938"/>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7. AŞAMA :  Manifold Boru Çapı  </a:t>
            </a:r>
            <a:endParaRPr lang="tr-TR" altLang="tr-TR" sz="2000" b="1" baseline="-25000" dirty="0">
              <a:latin typeface="Arial" panose="020B0604020202020204" pitchFamily="34" charset="0"/>
            </a:endParaRPr>
          </a:p>
        </p:txBody>
      </p:sp>
      <p:sp>
        <p:nvSpPr>
          <p:cNvPr id="53254" name="23 Dikdörtgen"/>
          <p:cNvSpPr/>
          <p:nvPr/>
        </p:nvSpPr>
        <p:spPr>
          <a:xfrm>
            <a:off x="252413" y="1423988"/>
            <a:ext cx="8135937"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c) Manifold debisi, Q</a:t>
            </a:r>
            <a:r>
              <a:rPr lang="tr-TR" altLang="tr-TR" sz="2000" b="1" baseline="-25000" dirty="0">
                <a:latin typeface="Arial" panose="020B0604020202020204" pitchFamily="34" charset="0"/>
              </a:rPr>
              <a:t>m</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53255" name="24 Dikdörtgen"/>
          <p:cNvSpPr/>
          <p:nvPr/>
        </p:nvSpPr>
        <p:spPr>
          <a:xfrm>
            <a:off x="611188" y="2006600"/>
            <a:ext cx="6408737" cy="461963"/>
          </a:xfrm>
          <a:prstGeom prst="rect">
            <a:avLst/>
          </a:prstGeom>
          <a:noFill/>
          <a:ln w="9525">
            <a:noFill/>
          </a:ln>
        </p:spPr>
        <p:txBody>
          <a:bodyPr>
            <a:spAutoFit/>
          </a:bodyPr>
          <a:lstStyle/>
          <a:p>
            <a:pPr marL="457200" indent="-457200" algn="just" eaLnBrk="1" hangingPunct="1"/>
            <a:r>
              <a:rPr lang="tr-TR" altLang="tr-TR" sz="2400" dirty="0">
                <a:latin typeface="Arial" panose="020B0604020202020204" pitchFamily="34" charset="0"/>
                <a:cs typeface="Times New Roman" panose="02020603050405020304" pitchFamily="18" charset="0"/>
              </a:rPr>
              <a:t>Q</a:t>
            </a:r>
            <a:r>
              <a:rPr lang="tr-TR" altLang="tr-TR" sz="2400" baseline="-25000" dirty="0">
                <a:latin typeface="Arial" panose="020B0604020202020204" pitchFamily="34" charset="0"/>
                <a:cs typeface="Times New Roman" panose="02020603050405020304" pitchFamily="18" charset="0"/>
              </a:rPr>
              <a:t>m </a:t>
            </a:r>
            <a:r>
              <a:rPr lang="tr-TR" altLang="tr-TR" sz="2400" dirty="0">
                <a:latin typeface="Arial" panose="020B0604020202020204" pitchFamily="34" charset="0"/>
                <a:cs typeface="Times New Roman" panose="02020603050405020304" pitchFamily="18" charset="0"/>
              </a:rPr>
              <a:t>= n</a:t>
            </a:r>
            <a:r>
              <a:rPr lang="tr-TR" altLang="tr-TR" sz="2400" baseline="-25000" dirty="0">
                <a:latin typeface="Arial" panose="020B0604020202020204" pitchFamily="34" charset="0"/>
                <a:cs typeface="Times New Roman" panose="02020603050405020304" pitchFamily="18" charset="0"/>
              </a:rPr>
              <a:t>l</a:t>
            </a:r>
            <a:r>
              <a:rPr lang="tr-TR" altLang="tr-TR" sz="2400" b="1" dirty="0">
                <a:latin typeface="Arial" panose="020B0604020202020204" pitchFamily="34" charset="0"/>
                <a:cs typeface="Times New Roman" panose="02020603050405020304" pitchFamily="18" charset="0"/>
              </a:rPr>
              <a:t>×</a:t>
            </a:r>
            <a:r>
              <a:rPr lang="tr-TR" altLang="tr-TR" sz="2400" dirty="0">
                <a:latin typeface="Arial" panose="020B0604020202020204" pitchFamily="34" charset="0"/>
                <a:cs typeface="Times New Roman" panose="02020603050405020304" pitchFamily="18" charset="0"/>
              </a:rPr>
              <a:t>Q</a:t>
            </a:r>
            <a:r>
              <a:rPr lang="tr-TR" altLang="tr-TR" sz="2400" baseline="-25000" dirty="0">
                <a:latin typeface="Arial" panose="020B0604020202020204" pitchFamily="34" charset="0"/>
                <a:cs typeface="Times New Roman" panose="02020603050405020304" pitchFamily="18" charset="0"/>
              </a:rPr>
              <a:t>l</a:t>
            </a:r>
            <a:r>
              <a:rPr lang="tr-TR" altLang="tr-TR" sz="2400" dirty="0">
                <a:latin typeface="Arial" panose="020B0604020202020204" pitchFamily="34" charset="0"/>
                <a:cs typeface="Times New Roman" panose="02020603050405020304" pitchFamily="18" charset="0"/>
              </a:rPr>
              <a:t> /3600 = 10</a:t>
            </a:r>
            <a:r>
              <a:rPr lang="tr-TR" altLang="tr-TR" sz="2400" b="1" dirty="0">
                <a:latin typeface="Arial" panose="020B0604020202020204" pitchFamily="34" charset="0"/>
                <a:cs typeface="Times New Roman" panose="02020603050405020304" pitchFamily="18" charset="0"/>
              </a:rPr>
              <a:t>×</a:t>
            </a:r>
            <a:r>
              <a:rPr lang="tr-TR" altLang="tr-TR" sz="2400" dirty="0">
                <a:latin typeface="Arial" panose="020B0604020202020204" pitchFamily="34" charset="0"/>
                <a:cs typeface="Times New Roman" panose="02020603050405020304" pitchFamily="18" charset="0"/>
              </a:rPr>
              <a:t>520/3600 = 1.44 L/s </a:t>
            </a:r>
            <a:endParaRPr lang="tr-TR" altLang="tr-TR" sz="2400" dirty="0">
              <a:latin typeface="Arial" panose="020B0604020202020204" pitchFamily="34" charset="0"/>
              <a:ea typeface="Times New Roman" panose="02020603050405020304" pitchFamily="18" charset="0"/>
            </a:endParaRPr>
          </a:p>
        </p:txBody>
      </p:sp>
      <p:sp>
        <p:nvSpPr>
          <p:cNvPr id="53256" name="15 Dikdörtgen"/>
          <p:cNvSpPr/>
          <p:nvPr/>
        </p:nvSpPr>
        <p:spPr>
          <a:xfrm>
            <a:off x="250825" y="2495550"/>
            <a:ext cx="7704138" cy="1420813"/>
          </a:xfrm>
          <a:prstGeom prst="rect">
            <a:avLst/>
          </a:prstGeom>
          <a:noFill/>
          <a:ln w="9525">
            <a:noFill/>
          </a:ln>
        </p:spPr>
        <p:txBody>
          <a:bodyPr>
            <a:spAutoFit/>
          </a:bodyPr>
          <a:lstStyle/>
          <a:p>
            <a:pPr algn="just" eaLnBrk="1" hangingPunct="1">
              <a:lnSpc>
                <a:spcPct val="150000"/>
              </a:lnSpc>
            </a:pPr>
            <a:r>
              <a:rPr lang="tr-TR" altLang="tr-TR" sz="2000" dirty="0">
                <a:latin typeface="Arial" panose="020B0604020202020204" pitchFamily="34" charset="0"/>
                <a:cs typeface="Times New Roman" panose="02020603050405020304" pitchFamily="18" charset="0"/>
              </a:rPr>
              <a:t> Su kaynağı debisi 3 L/s dir. 6 işletme birimi olduğu bir manifold için gerekli debi 1.44 L/s olduğundan 3 işletme birimi kullanılabilir. Bu durumda 4. aşama j şıkkına dönülerek N = 3 adet seçilir.  </a:t>
            </a:r>
            <a:endParaRPr lang="tr-TR" altLang="tr-TR" sz="2000" dirty="0">
              <a:latin typeface="Arial" panose="020B0604020202020204" pitchFamily="34" charset="0"/>
              <a:ea typeface="Times New Roman" panose="02020603050405020304" pitchFamily="18" charset="0"/>
            </a:endParaRPr>
          </a:p>
        </p:txBody>
      </p:sp>
      <p:sp>
        <p:nvSpPr>
          <p:cNvPr id="53257" name="16 Dikdörtgen"/>
          <p:cNvSpPr/>
          <p:nvPr/>
        </p:nvSpPr>
        <p:spPr>
          <a:xfrm>
            <a:off x="250825" y="3984625"/>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a) Manifold uzunluğu, </a:t>
            </a:r>
            <a:r>
              <a:rPr lang="tr-TR" altLang="tr-TR" sz="2000" dirty="0">
                <a:latin typeface="Arial" panose="020B0604020202020204" pitchFamily="34" charset="0"/>
                <a:cs typeface="Times New Roman" panose="02020603050405020304" pitchFamily="18" charset="0"/>
              </a:rPr>
              <a:t>L</a:t>
            </a:r>
            <a:r>
              <a:rPr lang="tr-TR" altLang="tr-TR" sz="2000" baseline="-25000" dirty="0">
                <a:latin typeface="Arial" panose="020B0604020202020204" pitchFamily="34" charset="0"/>
                <a:cs typeface="Times New Roman" panose="02020603050405020304" pitchFamily="18" charset="0"/>
              </a:rPr>
              <a:t>m</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53258" name="17 Dikdörtgen"/>
          <p:cNvSpPr/>
          <p:nvPr/>
        </p:nvSpPr>
        <p:spPr>
          <a:xfrm>
            <a:off x="611188" y="4483100"/>
            <a:ext cx="4967287" cy="461963"/>
          </a:xfrm>
          <a:prstGeom prst="rect">
            <a:avLst/>
          </a:prstGeom>
          <a:noFill/>
          <a:ln w="9525">
            <a:noFill/>
          </a:ln>
        </p:spPr>
        <p:txBody>
          <a:bodyPr>
            <a:spAutoFit/>
          </a:bodyPr>
          <a:lstStyle/>
          <a:p>
            <a:pPr marL="457200" indent="-457200" algn="just" eaLnBrk="1" hangingPunct="1"/>
            <a:r>
              <a:rPr lang="tr-TR" altLang="tr-TR" sz="2400" dirty="0">
                <a:latin typeface="Arial" panose="020B0604020202020204" pitchFamily="34" charset="0"/>
                <a:cs typeface="Times New Roman" panose="02020603050405020304" pitchFamily="18" charset="0"/>
              </a:rPr>
              <a:t>L</a:t>
            </a:r>
            <a:r>
              <a:rPr lang="tr-TR" altLang="tr-TR" sz="2400" baseline="-25000" dirty="0">
                <a:latin typeface="Arial" panose="020B0604020202020204" pitchFamily="34" charset="0"/>
                <a:cs typeface="Times New Roman" panose="02020603050405020304" pitchFamily="18" charset="0"/>
              </a:rPr>
              <a:t>m</a:t>
            </a:r>
            <a:r>
              <a:rPr lang="tr-TR" altLang="tr-TR" sz="2400" dirty="0">
                <a:latin typeface="Arial" panose="020B0604020202020204" pitchFamily="34" charset="0"/>
                <a:cs typeface="Times New Roman" panose="02020603050405020304" pitchFamily="18" charset="0"/>
              </a:rPr>
              <a:t>= 160 m </a:t>
            </a:r>
            <a:endParaRPr lang="tr-TR" altLang="tr-TR" sz="2400" dirty="0">
              <a:latin typeface="Arial" panose="020B0604020202020204" pitchFamily="34" charset="0"/>
              <a:ea typeface="Times New Roman" panose="02020603050405020304" pitchFamily="18" charset="0"/>
            </a:endParaRPr>
          </a:p>
        </p:txBody>
      </p:sp>
      <p:sp>
        <p:nvSpPr>
          <p:cNvPr id="53259" name="18 Dikdörtgen"/>
          <p:cNvSpPr/>
          <p:nvPr/>
        </p:nvSpPr>
        <p:spPr>
          <a:xfrm>
            <a:off x="250825" y="5114925"/>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b)Manifold üzerindeki lateral sayısı, n</a:t>
            </a:r>
            <a:r>
              <a:rPr lang="tr-TR" altLang="tr-TR" sz="2000" b="1" baseline="-25000" dirty="0">
                <a:latin typeface="Arial" panose="020B0604020202020204" pitchFamily="34" charset="0"/>
              </a:rPr>
              <a:t>l</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graphicFrame>
        <p:nvGraphicFramePr>
          <p:cNvPr id="53260" name="Object 4"/>
          <p:cNvGraphicFramePr>
            <a:graphicFrameLocks noChangeAspect="1"/>
          </p:cNvGraphicFramePr>
          <p:nvPr/>
        </p:nvGraphicFramePr>
        <p:xfrm>
          <a:off x="611188" y="5518150"/>
          <a:ext cx="2563812" cy="936625"/>
        </p:xfrm>
        <a:graphic>
          <a:graphicData uri="http://schemas.openxmlformats.org/presentationml/2006/ole">
            <mc:AlternateContent xmlns:mc="http://schemas.openxmlformats.org/markup-compatibility/2006">
              <mc:Choice xmlns:v="urn:schemas-microsoft-com:vml" Requires="v">
                <p:oleObj r:id="rId2" imgW="1269365" imgH="431800" progId="Equation.3">
                  <p:embed/>
                </p:oleObj>
              </mc:Choice>
              <mc:Fallback>
                <p:oleObj r:id="rId2" imgW="1269365" imgH="431800" progId="Equation.3">
                  <p:embed/>
                  <p:pic>
                    <p:nvPicPr>
                      <p:cNvPr id="0" name="Picture 3106"/>
                      <p:cNvPicPr/>
                      <p:nvPr/>
                    </p:nvPicPr>
                    <p:blipFill>
                      <a:blip r:embed="rId3"/>
                      <a:stretch>
                        <a:fillRect/>
                      </a:stretch>
                    </p:blipFill>
                    <p:spPr>
                      <a:xfrm>
                        <a:off x="611188" y="5518150"/>
                        <a:ext cx="2563812" cy="936625"/>
                      </a:xfrm>
                      <a:prstGeom prst="rect">
                        <a:avLst/>
                      </a:prstGeom>
                      <a:noFill/>
                      <a:ln w="38100">
                        <a:noFill/>
                        <a:miter/>
                      </a:ln>
                    </p:spPr>
                  </p:pic>
                </p:oleObj>
              </mc:Fallback>
            </mc:AlternateContent>
          </a:graphicData>
        </a:graphic>
      </p:graphicFrame>
      <p:sp>
        <p:nvSpPr>
          <p:cNvPr id="53261" name="26 Dikdörtgen"/>
          <p:cNvSpPr/>
          <p:nvPr/>
        </p:nvSpPr>
        <p:spPr>
          <a:xfrm>
            <a:off x="2843213" y="5754688"/>
            <a:ext cx="3457575" cy="461962"/>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adet</a:t>
            </a:r>
            <a:endParaRPr lang="tr-TR" altLang="tr-TR" sz="2400" dirty="0">
              <a:latin typeface="Arial" panose="020B0604020202020204" pitchFamily="34" charset="0"/>
              <a:ea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4" name="Picture 2"/>
          <p:cNvPicPr>
            <a:picLocks noChangeAspect="1"/>
          </p:cNvPicPr>
          <p:nvPr/>
        </p:nvPicPr>
        <p:blipFill>
          <a:blip r:embed="rId2"/>
          <a:srcRect l="12494" t="8533" r="12656"/>
          <a:stretch>
            <a:fillRect/>
          </a:stretch>
        </p:blipFill>
        <p:spPr>
          <a:xfrm>
            <a:off x="0" y="44450"/>
            <a:ext cx="9036050" cy="6691313"/>
          </a:xfrm>
          <a:prstGeom prst="rect">
            <a:avLst/>
          </a:prstGeom>
          <a:noFill/>
          <a:ln w="9525">
            <a:noFill/>
          </a:ln>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1"/>
          <p:cNvSpPr/>
          <p:nvPr/>
        </p:nvSpPr>
        <p:spPr>
          <a:xfrm>
            <a:off x="287338" y="277813"/>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55299" name="Rectangle 2"/>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cxnSp>
        <p:nvCxnSpPr>
          <p:cNvPr id="11" name="10 Düz Bağlayıcı"/>
          <p:cNvCxnSpPr/>
          <p:nvPr/>
        </p:nvCxnSpPr>
        <p:spPr>
          <a:xfrm>
            <a:off x="5795963" y="2349500"/>
            <a:ext cx="71438" cy="0"/>
          </a:xfrm>
          <a:prstGeom prst="line">
            <a:avLst/>
          </a:prstGeom>
        </p:spPr>
        <p:style>
          <a:lnRef idx="1">
            <a:schemeClr val="accent1"/>
          </a:lnRef>
          <a:fillRef idx="0">
            <a:schemeClr val="accent1"/>
          </a:fillRef>
          <a:effectRef idx="0">
            <a:schemeClr val="accent1"/>
          </a:effectRef>
          <a:fontRef idx="minor">
            <a:schemeClr val="tx1"/>
          </a:fontRef>
        </p:style>
      </p:cxnSp>
      <p:sp>
        <p:nvSpPr>
          <p:cNvPr id="55301" name="12 Dikdörtgen"/>
          <p:cNvSpPr/>
          <p:nvPr/>
        </p:nvSpPr>
        <p:spPr>
          <a:xfrm>
            <a:off x="322263" y="954088"/>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7. AŞAMA :  Manifold Boru Çapı  </a:t>
            </a:r>
            <a:endParaRPr lang="tr-TR" altLang="tr-TR" sz="2000" b="1" baseline="-25000" dirty="0">
              <a:latin typeface="Arial" panose="020B0604020202020204" pitchFamily="34" charset="0"/>
            </a:endParaRPr>
          </a:p>
        </p:txBody>
      </p:sp>
      <p:sp>
        <p:nvSpPr>
          <p:cNvPr id="55302" name="23 Dikdörtgen"/>
          <p:cNvSpPr/>
          <p:nvPr/>
        </p:nvSpPr>
        <p:spPr>
          <a:xfrm>
            <a:off x="325438" y="1473200"/>
            <a:ext cx="8134350"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c) Manifold debisi, Q</a:t>
            </a:r>
            <a:r>
              <a:rPr lang="tr-TR" altLang="tr-TR" sz="2000" b="1" baseline="-25000" dirty="0">
                <a:latin typeface="Arial" panose="020B0604020202020204" pitchFamily="34" charset="0"/>
              </a:rPr>
              <a:t>m</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55303" name="24 Dikdörtgen"/>
          <p:cNvSpPr/>
          <p:nvPr/>
        </p:nvSpPr>
        <p:spPr>
          <a:xfrm>
            <a:off x="539750" y="2119313"/>
            <a:ext cx="7272338" cy="460375"/>
          </a:xfrm>
          <a:prstGeom prst="rect">
            <a:avLst/>
          </a:prstGeom>
          <a:noFill/>
          <a:ln w="9525">
            <a:noFill/>
          </a:ln>
        </p:spPr>
        <p:txBody>
          <a:bodyPr>
            <a:spAutoFit/>
          </a:bodyPr>
          <a:lstStyle/>
          <a:p>
            <a:pPr marL="457200" indent="-457200" algn="just" eaLnBrk="1" hangingPunct="1"/>
            <a:r>
              <a:rPr lang="tr-TR" altLang="tr-TR" sz="2400" dirty="0">
                <a:latin typeface="Arial" panose="020B0604020202020204" pitchFamily="34" charset="0"/>
                <a:cs typeface="Times New Roman" panose="02020603050405020304" pitchFamily="18" charset="0"/>
              </a:rPr>
              <a:t>Q</a:t>
            </a:r>
            <a:r>
              <a:rPr lang="tr-TR" altLang="tr-TR" sz="2400" baseline="-25000" dirty="0">
                <a:latin typeface="Arial" panose="020B0604020202020204" pitchFamily="34" charset="0"/>
                <a:cs typeface="Times New Roman" panose="02020603050405020304" pitchFamily="18" charset="0"/>
              </a:rPr>
              <a:t>m </a:t>
            </a:r>
            <a:r>
              <a:rPr lang="tr-TR" altLang="tr-TR" sz="2400" dirty="0">
                <a:latin typeface="Arial" panose="020B0604020202020204" pitchFamily="34" charset="0"/>
                <a:cs typeface="Times New Roman" panose="02020603050405020304" pitchFamily="18" charset="0"/>
              </a:rPr>
              <a:t>= n</a:t>
            </a:r>
            <a:r>
              <a:rPr lang="tr-TR" altLang="tr-TR" sz="2400" baseline="-25000" dirty="0">
                <a:latin typeface="Arial" panose="020B0604020202020204" pitchFamily="34" charset="0"/>
                <a:cs typeface="Times New Roman" panose="02020603050405020304" pitchFamily="18" charset="0"/>
              </a:rPr>
              <a:t>l</a:t>
            </a:r>
            <a:r>
              <a:rPr lang="tr-TR" altLang="tr-TR" sz="2400" b="1" dirty="0">
                <a:latin typeface="Arial" panose="020B0604020202020204" pitchFamily="34" charset="0"/>
                <a:cs typeface="Times New Roman" panose="02020603050405020304" pitchFamily="18" charset="0"/>
              </a:rPr>
              <a:t>×</a:t>
            </a:r>
            <a:r>
              <a:rPr lang="tr-TR" altLang="tr-TR" sz="2400" dirty="0">
                <a:latin typeface="Arial" panose="020B0604020202020204" pitchFamily="34" charset="0"/>
                <a:cs typeface="Times New Roman" panose="02020603050405020304" pitchFamily="18" charset="0"/>
              </a:rPr>
              <a:t>Q</a:t>
            </a:r>
            <a:r>
              <a:rPr lang="tr-TR" altLang="tr-TR" sz="2400" baseline="-25000" dirty="0">
                <a:latin typeface="Arial" panose="020B0604020202020204" pitchFamily="34" charset="0"/>
                <a:cs typeface="Times New Roman" panose="02020603050405020304" pitchFamily="18" charset="0"/>
              </a:rPr>
              <a:t>l</a:t>
            </a:r>
            <a:r>
              <a:rPr lang="tr-TR" altLang="tr-TR" sz="2400" dirty="0">
                <a:latin typeface="Arial" panose="020B0604020202020204" pitchFamily="34" charset="0"/>
                <a:cs typeface="Times New Roman" panose="02020603050405020304" pitchFamily="18" charset="0"/>
              </a:rPr>
              <a:t> /3600 = 20</a:t>
            </a:r>
            <a:r>
              <a:rPr lang="tr-TR" altLang="tr-TR" sz="2400" b="1" dirty="0">
                <a:latin typeface="Arial" panose="020B0604020202020204" pitchFamily="34" charset="0"/>
                <a:cs typeface="Times New Roman" panose="02020603050405020304" pitchFamily="18" charset="0"/>
              </a:rPr>
              <a:t>×</a:t>
            </a:r>
            <a:r>
              <a:rPr lang="tr-TR" altLang="tr-TR" sz="2400" dirty="0">
                <a:latin typeface="Arial" panose="020B0604020202020204" pitchFamily="34" charset="0"/>
                <a:cs typeface="Times New Roman" panose="02020603050405020304" pitchFamily="18" charset="0"/>
              </a:rPr>
              <a:t>520/3600 = 2.89 L/s &lt; 3 L/s </a:t>
            </a:r>
            <a:endParaRPr lang="tr-TR" altLang="tr-TR" sz="2400" dirty="0">
              <a:latin typeface="Arial" panose="020B0604020202020204" pitchFamily="34" charset="0"/>
              <a:ea typeface="Times New Roman" panose="02020603050405020304" pitchFamily="18" charset="0"/>
            </a:endParaRPr>
          </a:p>
        </p:txBody>
      </p:sp>
      <p:sp>
        <p:nvSpPr>
          <p:cNvPr id="55304" name="13 Dikdörtgen"/>
          <p:cNvSpPr/>
          <p:nvPr/>
        </p:nvSpPr>
        <p:spPr>
          <a:xfrm>
            <a:off x="322263" y="2997200"/>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d) Manifold eğimi, </a:t>
            </a:r>
            <a:r>
              <a:rPr lang="tr-TR" altLang="tr-TR" sz="2000" dirty="0">
                <a:latin typeface="Arial" panose="020B0604020202020204" pitchFamily="34" charset="0"/>
              </a:rPr>
              <a:t>S</a:t>
            </a:r>
            <a:r>
              <a:rPr lang="tr-TR" altLang="tr-TR" sz="2000" baseline="-25000" dirty="0">
                <a:latin typeface="Arial" panose="020B0604020202020204" pitchFamily="34" charset="0"/>
              </a:rPr>
              <a:t>m</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55305" name="14 Dikdörtgen"/>
          <p:cNvSpPr/>
          <p:nvPr/>
        </p:nvSpPr>
        <p:spPr>
          <a:xfrm>
            <a:off x="539750" y="3587750"/>
            <a:ext cx="4968875"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S</a:t>
            </a:r>
            <a:r>
              <a:rPr lang="tr-TR" altLang="tr-TR" sz="2000" baseline="-25000" dirty="0">
                <a:latin typeface="Arial" panose="020B0604020202020204" pitchFamily="34" charset="0"/>
                <a:cs typeface="Times New Roman" panose="02020603050405020304" pitchFamily="18" charset="0"/>
              </a:rPr>
              <a:t>m</a:t>
            </a:r>
            <a:r>
              <a:rPr lang="tr-TR" altLang="tr-TR" sz="2000" dirty="0">
                <a:latin typeface="Arial" panose="020B0604020202020204" pitchFamily="34" charset="0"/>
                <a:cs typeface="Times New Roman" panose="02020603050405020304" pitchFamily="18" charset="0"/>
              </a:rPr>
              <a:t>= % 0.6 bayır aşağı  </a:t>
            </a:r>
            <a:endParaRPr lang="tr-TR" altLang="tr-TR" sz="2000" dirty="0">
              <a:latin typeface="Arial" panose="020B0604020202020204" pitchFamily="34" charset="0"/>
              <a:ea typeface="Times New Roman" panose="02020603050405020304" pitchFamily="18" charset="0"/>
            </a:endParaRPr>
          </a:p>
        </p:txBody>
      </p:sp>
      <p:sp>
        <p:nvSpPr>
          <p:cNvPr id="55306" name="19 Dikdörtgen"/>
          <p:cNvSpPr/>
          <p:nvPr/>
        </p:nvSpPr>
        <p:spPr>
          <a:xfrm>
            <a:off x="323850" y="4521200"/>
            <a:ext cx="8135938" cy="401638"/>
          </a:xfrm>
          <a:prstGeom prst="rect">
            <a:avLst/>
          </a:prstGeom>
          <a:noFill/>
          <a:ln w="9525">
            <a:noFill/>
          </a:ln>
        </p:spPr>
        <p:txBody>
          <a:bodyPr>
            <a:spAutoFit/>
          </a:bodyPr>
          <a:lstStyle/>
          <a:p>
            <a:pPr eaLnBrk="1" hangingPunct="1"/>
            <a:r>
              <a:rPr lang="tr-TR" altLang="tr-TR" sz="2000" b="1" dirty="0">
                <a:latin typeface="Arial" panose="020B0604020202020204" pitchFamily="34" charset="0"/>
              </a:rPr>
              <a:t>e) L</a:t>
            </a:r>
            <a:r>
              <a:rPr lang="tr-TR" altLang="tr-TR" sz="2000" b="1" baseline="-25000" dirty="0">
                <a:latin typeface="Arial" panose="020B0604020202020204" pitchFamily="34" charset="0"/>
              </a:rPr>
              <a:t>m</a:t>
            </a:r>
            <a:r>
              <a:rPr lang="tr-TR" altLang="tr-TR" sz="2000" b="1" dirty="0">
                <a:latin typeface="Arial" panose="020B0604020202020204" pitchFamily="34" charset="0"/>
              </a:rPr>
              <a:t>/ho boyutsuz parametresi </a:t>
            </a:r>
            <a:endParaRPr lang="tr-TR" altLang="tr-TR" sz="2000" b="1" baseline="-25000" dirty="0">
              <a:latin typeface="Arial" panose="020B0604020202020204" pitchFamily="34" charset="0"/>
            </a:endParaRPr>
          </a:p>
        </p:txBody>
      </p:sp>
      <p:graphicFrame>
        <p:nvGraphicFramePr>
          <p:cNvPr id="55307" name="Object 3"/>
          <p:cNvGraphicFramePr>
            <a:graphicFrameLocks noChangeAspect="1"/>
          </p:cNvGraphicFramePr>
          <p:nvPr/>
        </p:nvGraphicFramePr>
        <p:xfrm>
          <a:off x="561975" y="5276850"/>
          <a:ext cx="2160588" cy="769938"/>
        </p:xfrm>
        <a:graphic>
          <a:graphicData uri="http://schemas.openxmlformats.org/presentationml/2006/ole">
            <mc:AlternateContent xmlns:mc="http://schemas.openxmlformats.org/markup-compatibility/2006">
              <mc:Choice xmlns:v="urn:schemas-microsoft-com:vml" Requires="v">
                <p:oleObj r:id="rId2" imgW="1143000" imgH="431800" progId="Equation.3">
                  <p:embed/>
                </p:oleObj>
              </mc:Choice>
              <mc:Fallback>
                <p:oleObj r:id="rId2" imgW="1143000" imgH="431800" progId="Equation.3">
                  <p:embed/>
                  <p:pic>
                    <p:nvPicPr>
                      <p:cNvPr id="0" name="Picture 3108"/>
                      <p:cNvPicPr/>
                      <p:nvPr/>
                    </p:nvPicPr>
                    <p:blipFill>
                      <a:blip r:embed="rId3"/>
                      <a:stretch>
                        <a:fillRect/>
                      </a:stretch>
                    </p:blipFill>
                    <p:spPr>
                      <a:xfrm>
                        <a:off x="561975" y="5276850"/>
                        <a:ext cx="2160588" cy="769938"/>
                      </a:xfrm>
                      <a:prstGeom prst="rect">
                        <a:avLst/>
                      </a:prstGeom>
                      <a:noFill/>
                      <a:ln w="38100">
                        <a:noFill/>
                        <a:miter/>
                      </a:ln>
                    </p:spPr>
                  </p:pic>
                </p:oleObj>
              </mc:Fallback>
            </mc:AlternateContent>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1"/>
          <p:cNvSpPr/>
          <p:nvPr/>
        </p:nvSpPr>
        <p:spPr>
          <a:xfrm>
            <a:off x="250825" y="260350"/>
            <a:ext cx="8713788" cy="6462713"/>
          </a:xfrm>
          <a:prstGeom prst="rect">
            <a:avLst/>
          </a:prstGeom>
          <a:noFill/>
          <a:ln w="9525">
            <a:noFill/>
          </a:ln>
        </p:spPr>
        <p:txBody>
          <a:bodyPr anchor="ctr" anchorCtr="0">
            <a:spAutoFit/>
          </a:bodyPr>
          <a:lstStyle/>
          <a:p>
            <a:pPr algn="just" eaLnBrk="1" hangingPunct="1"/>
            <a:r>
              <a:rPr lang="tr-TR" altLang="tr-TR" sz="2000" b="1" dirty="0">
                <a:latin typeface="Arial" panose="020B0604020202020204" pitchFamily="34" charset="0"/>
              </a:rPr>
              <a:t>KAYNAK ARAŞTIRMASI</a:t>
            </a:r>
          </a:p>
          <a:p>
            <a:pPr algn="just" eaLnBrk="1" hangingPunct="1"/>
            <a:endParaRPr lang="tr-TR" altLang="tr-TR" sz="2000" dirty="0">
              <a:latin typeface="Arial" panose="020B0604020202020204" pitchFamily="34" charset="0"/>
            </a:endParaRPr>
          </a:p>
          <a:p>
            <a:pPr eaLnBrk="1" hangingPunct="1"/>
            <a:r>
              <a:rPr lang="tr-TR" altLang="tr-TR" sz="2000" b="1" dirty="0">
                <a:latin typeface="Arial" panose="020B0604020202020204" pitchFamily="34" charset="0"/>
              </a:rPr>
              <a:t>1. PROJE ALANI VE PLANLAMA HARİTASI</a:t>
            </a:r>
          </a:p>
          <a:p>
            <a:pPr eaLnBrk="1" hangingPunct="1"/>
            <a:endParaRPr lang="tr-TR" altLang="tr-TR" sz="2000" dirty="0">
              <a:latin typeface="Arial" panose="020B0604020202020204" pitchFamily="34" charset="0"/>
            </a:endParaRPr>
          </a:p>
          <a:p>
            <a:pPr algn="just" eaLnBrk="1" hangingPunct="1"/>
            <a:r>
              <a:rPr lang="tr-TR" altLang="tr-TR" sz="2000" dirty="0">
                <a:latin typeface="Arial" panose="020B0604020202020204" pitchFamily="34" charset="0"/>
              </a:rPr>
              <a:t>	Proje alanı, Tekirdağ  ili ………… ilçesi ……… köyü çiftçilerinden …………… ‘e ait 235 x 160 m boyutlarında, 37.6 da büyüklüğündeki kiraz bahçesidir. Planlama haritası ekte verilmiştir. </a:t>
            </a:r>
          </a:p>
          <a:p>
            <a:pPr algn="just" eaLnBrk="1" hangingPunct="1"/>
            <a:endParaRPr lang="tr-TR" altLang="tr-TR" sz="2000" dirty="0">
              <a:latin typeface="Arial" panose="020B0604020202020204" pitchFamily="34" charset="0"/>
            </a:endParaRPr>
          </a:p>
          <a:p>
            <a:pPr algn="just" eaLnBrk="1" hangingPunct="1"/>
            <a:r>
              <a:rPr lang="tr-TR" altLang="tr-TR" sz="2000" b="1" dirty="0">
                <a:latin typeface="Arial" panose="020B0604020202020204" pitchFamily="34" charset="0"/>
                <a:cs typeface="Times New Roman" panose="02020603050405020304" pitchFamily="18" charset="0"/>
              </a:rPr>
              <a:t>2. TOPRAK ÖZELLİKLERİ </a:t>
            </a:r>
          </a:p>
          <a:p>
            <a:pPr algn="just" eaLnBrk="1" hangingPunct="1"/>
            <a:endParaRPr lang="tr-TR" altLang="tr-TR" sz="2000" dirty="0">
              <a:latin typeface="Arial" panose="020B0604020202020204" pitchFamily="34" charset="0"/>
            </a:endParaRPr>
          </a:p>
          <a:p>
            <a:pPr algn="just" eaLnBrk="1" hangingPunct="1"/>
            <a:r>
              <a:rPr lang="tr-TR" altLang="tr-TR" sz="2000" dirty="0">
                <a:latin typeface="Arial" panose="020B0604020202020204" pitchFamily="34" charset="0"/>
                <a:cs typeface="Times New Roman" panose="02020603050405020304" pitchFamily="18" charset="0"/>
              </a:rPr>
              <a:t>	</a:t>
            </a:r>
            <a:r>
              <a:rPr lang="tr-TR" altLang="tr-TR" sz="2000" dirty="0">
                <a:latin typeface="Arial" panose="020B0604020202020204" pitchFamily="34" charset="0"/>
              </a:rPr>
              <a:t> Proje alanında 5 adet profil açılmış ve her profilde farklı derinliklerden alınan toprak örneklerinin analizi sonucunda Çizelge 2’de verilen değerler elde edilmiştir. </a:t>
            </a:r>
          </a:p>
          <a:p>
            <a:pPr algn="just" eaLnBrk="1" hangingPunct="1"/>
            <a:endParaRPr lang="tr-TR" altLang="tr-TR" sz="2000" dirty="0">
              <a:latin typeface="Arial" panose="020B0604020202020204" pitchFamily="34" charset="0"/>
            </a:endParaRPr>
          </a:p>
          <a:p>
            <a:pPr algn="just" eaLnBrk="1" hangingPunct="1"/>
            <a:r>
              <a:rPr lang="tr-TR" altLang="tr-TR" sz="2000" dirty="0">
                <a:latin typeface="Arial" panose="020B0604020202020204" pitchFamily="34" charset="0"/>
              </a:rPr>
              <a:t>	Her profilin yanında çift silindir infiltrometrelerle yapılan infiltrasyon testleri sonucunda, su alma hızı değerleri sırasıyla, 4.8 mm/h, 5.6 mm/h, 5.2 mm/h, 5.0 mm/h ve 5.9 mm/h biçiminde elde edilmiştir. Proje alanı için ortalama su alma hızı, I = 5.3 mm/h’tır.</a:t>
            </a:r>
          </a:p>
          <a:p>
            <a:pPr algn="just" eaLnBrk="1" hangingPunct="1"/>
            <a:endParaRPr lang="tr-TR" altLang="tr-TR" sz="2000" dirty="0">
              <a:latin typeface="Arial" panose="020B0604020202020204" pitchFamily="34" charset="0"/>
            </a:endParaRPr>
          </a:p>
          <a:p>
            <a:pPr algn="just" eaLnBrk="1" hangingPunct="1"/>
            <a:endParaRPr lang="tr-TR" altLang="tr-TR" sz="1600" dirty="0">
              <a:latin typeface="Arial" panose="020B0604020202020204" pitchFamily="34" charset="0"/>
            </a:endParaRPr>
          </a:p>
          <a:p>
            <a:pPr eaLnBrk="1" hangingPunct="1"/>
            <a:endParaRPr lang="tr-TR" altLang="tr-TR" dirty="0">
              <a:latin typeface="Arial" panose="020B0604020202020204" pitchFamily="34"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1 Dikdörtgen"/>
          <p:cNvSpPr/>
          <p:nvPr/>
        </p:nvSpPr>
        <p:spPr>
          <a:xfrm>
            <a:off x="311150" y="1352550"/>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f) Lateral boru çapı </a:t>
            </a:r>
            <a:endParaRPr lang="tr-TR" altLang="tr-TR" sz="2000" b="1" baseline="-25000" dirty="0">
              <a:latin typeface="Arial" panose="020B0604020202020204" pitchFamily="34" charset="0"/>
            </a:endParaRPr>
          </a:p>
        </p:txBody>
      </p:sp>
      <p:sp>
        <p:nvSpPr>
          <p:cNvPr id="56323" name="2 Dikdörtgen"/>
          <p:cNvSpPr/>
          <p:nvPr/>
        </p:nvSpPr>
        <p:spPr>
          <a:xfrm>
            <a:off x="539750" y="1844675"/>
            <a:ext cx="2160588" cy="1984375"/>
          </a:xfrm>
          <a:prstGeom prst="rect">
            <a:avLst/>
          </a:prstGeom>
          <a:noFill/>
          <a:ln w="9525">
            <a:noFill/>
          </a:ln>
        </p:spPr>
        <p:txBody>
          <a:bodyPr>
            <a:spAutoFit/>
          </a:bodyPr>
          <a:lstStyle/>
          <a:p>
            <a:pPr marL="457200" indent="-457200" algn="just" eaLnBrk="1" hangingPunct="1">
              <a:lnSpc>
                <a:spcPct val="150000"/>
              </a:lnSpc>
            </a:pPr>
            <a:r>
              <a:rPr lang="tr-TR" altLang="tr-TR" sz="2200" dirty="0">
                <a:latin typeface="Arial" panose="020B0604020202020204" pitchFamily="34" charset="0"/>
                <a:cs typeface="Times New Roman" panose="02020603050405020304" pitchFamily="18" charset="0"/>
              </a:rPr>
              <a:t>Q</a:t>
            </a:r>
            <a:r>
              <a:rPr lang="tr-TR" altLang="tr-TR" sz="2200" baseline="-25000" dirty="0">
                <a:latin typeface="Arial" panose="020B0604020202020204" pitchFamily="34" charset="0"/>
                <a:cs typeface="Times New Roman" panose="02020603050405020304" pitchFamily="18" charset="0"/>
              </a:rPr>
              <a:t>m </a:t>
            </a:r>
            <a:r>
              <a:rPr lang="tr-TR" altLang="tr-TR" sz="2200" dirty="0">
                <a:latin typeface="Arial" panose="020B0604020202020204" pitchFamily="34" charset="0"/>
                <a:cs typeface="Times New Roman" panose="02020603050405020304" pitchFamily="18" charset="0"/>
              </a:rPr>
              <a:t>=  2.9 L/s</a:t>
            </a:r>
          </a:p>
          <a:p>
            <a:pPr marL="457200" indent="-457200" algn="just" eaLnBrk="1" hangingPunct="1">
              <a:lnSpc>
                <a:spcPct val="150000"/>
              </a:lnSpc>
            </a:pPr>
            <a:r>
              <a:rPr lang="tr-TR" altLang="tr-TR" sz="2200" dirty="0">
                <a:latin typeface="Arial" panose="020B0604020202020204" pitchFamily="34" charset="0"/>
                <a:cs typeface="Times New Roman" panose="02020603050405020304" pitchFamily="18" charset="0"/>
              </a:rPr>
              <a:t>L</a:t>
            </a:r>
            <a:r>
              <a:rPr lang="tr-TR" altLang="tr-TR" sz="2200" baseline="-25000" dirty="0">
                <a:latin typeface="Arial" panose="020B0604020202020204" pitchFamily="34" charset="0"/>
                <a:cs typeface="Times New Roman" panose="02020603050405020304" pitchFamily="18" charset="0"/>
              </a:rPr>
              <a:t>m</a:t>
            </a:r>
            <a:r>
              <a:rPr lang="tr-TR" altLang="tr-TR" sz="2200" dirty="0">
                <a:latin typeface="Arial" panose="020B0604020202020204" pitchFamily="34" charset="0"/>
                <a:cs typeface="Times New Roman" panose="02020603050405020304" pitchFamily="18" charset="0"/>
              </a:rPr>
              <a:t>/H</a:t>
            </a:r>
            <a:r>
              <a:rPr lang="tr-TR" altLang="tr-TR" sz="2200" baseline="-25000" dirty="0">
                <a:latin typeface="Arial" panose="020B0604020202020204" pitchFamily="34" charset="0"/>
                <a:cs typeface="Times New Roman" panose="02020603050405020304" pitchFamily="18" charset="0"/>
              </a:rPr>
              <a:t>l</a:t>
            </a:r>
            <a:r>
              <a:rPr lang="tr-TR" altLang="tr-TR" sz="2200" dirty="0">
                <a:latin typeface="Arial" panose="020B0604020202020204" pitchFamily="34" charset="0"/>
                <a:cs typeface="Times New Roman" panose="02020603050405020304" pitchFamily="18" charset="0"/>
              </a:rPr>
              <a:t> = 9.7</a:t>
            </a:r>
          </a:p>
          <a:p>
            <a:pPr marL="457200" indent="-457200" algn="just" eaLnBrk="1" hangingPunct="1">
              <a:lnSpc>
                <a:spcPct val="150000"/>
              </a:lnSpc>
            </a:pPr>
            <a:r>
              <a:rPr lang="tr-TR" altLang="tr-TR" sz="2200" dirty="0">
                <a:latin typeface="Arial" panose="020B0604020202020204" pitchFamily="34" charset="0"/>
                <a:cs typeface="Times New Roman" panose="02020603050405020304" pitchFamily="18" charset="0"/>
              </a:rPr>
              <a:t>S</a:t>
            </a:r>
            <a:r>
              <a:rPr lang="tr-TR" altLang="tr-TR" sz="2200" baseline="-25000" dirty="0">
                <a:latin typeface="Arial" panose="020B0604020202020204" pitchFamily="34" charset="0"/>
                <a:cs typeface="Times New Roman" panose="02020603050405020304" pitchFamily="18" charset="0"/>
              </a:rPr>
              <a:t>m </a:t>
            </a:r>
            <a:r>
              <a:rPr lang="tr-TR" altLang="tr-TR" sz="2200" dirty="0">
                <a:latin typeface="Arial" panose="020B0604020202020204" pitchFamily="34" charset="0"/>
                <a:cs typeface="Times New Roman" panose="02020603050405020304" pitchFamily="18" charset="0"/>
              </a:rPr>
              <a:t>= % 0.6</a:t>
            </a:r>
          </a:p>
          <a:p>
            <a:pPr marL="457200" indent="-457200" algn="just" eaLnBrk="1" hangingPunct="1"/>
            <a:r>
              <a:rPr lang="tr-TR" altLang="tr-TR" sz="2400" dirty="0">
                <a:latin typeface="Arial" panose="020B0604020202020204" pitchFamily="34" charset="0"/>
                <a:cs typeface="Times New Roman" panose="02020603050405020304" pitchFamily="18" charset="0"/>
              </a:rPr>
              <a:t> </a:t>
            </a:r>
            <a:endParaRPr lang="tr-TR" altLang="tr-TR" sz="2400" dirty="0">
              <a:latin typeface="Arial" panose="020B0604020202020204" pitchFamily="34" charset="0"/>
              <a:ea typeface="Times New Roman" panose="02020603050405020304" pitchFamily="18" charset="0"/>
            </a:endParaRPr>
          </a:p>
        </p:txBody>
      </p:sp>
      <p:sp>
        <p:nvSpPr>
          <p:cNvPr id="56324" name="3 Dikdörtgen"/>
          <p:cNvSpPr/>
          <p:nvPr/>
        </p:nvSpPr>
        <p:spPr>
          <a:xfrm>
            <a:off x="2519363" y="2349500"/>
            <a:ext cx="4967287"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Şekil 4.24  </a:t>
            </a:r>
            <a:r>
              <a:rPr lang="tr-TR" altLang="tr-TR" sz="2000" dirty="0">
                <a:latin typeface="Symbol" panose="05050102010706020507" pitchFamily="18" charset="2"/>
                <a:cs typeface="Times New Roman" panose="02020603050405020304" pitchFamily="18" charset="0"/>
              </a:rPr>
              <a:t>f</a:t>
            </a:r>
            <a:r>
              <a:rPr lang="tr-TR" altLang="tr-TR" sz="2000" dirty="0">
                <a:latin typeface="Arial" panose="020B0604020202020204" pitchFamily="34" charset="0"/>
                <a:cs typeface="Times New Roman" panose="02020603050405020304" pitchFamily="18" charset="0"/>
              </a:rPr>
              <a:t> 63  Cu = %99.4 &gt; 97.5 uygun </a:t>
            </a:r>
            <a:endParaRPr lang="tr-TR" altLang="tr-TR" sz="2000" dirty="0">
              <a:latin typeface="Arial" panose="020B0604020202020204" pitchFamily="34" charset="0"/>
              <a:ea typeface="Times New Roman" panose="02020603050405020304" pitchFamily="18" charset="0"/>
            </a:endParaRPr>
          </a:p>
        </p:txBody>
      </p:sp>
      <p:graphicFrame>
        <p:nvGraphicFramePr>
          <p:cNvPr id="56325" name="Object 6"/>
          <p:cNvGraphicFramePr>
            <a:graphicFrameLocks noChangeAspect="1"/>
          </p:cNvGraphicFramePr>
          <p:nvPr/>
        </p:nvGraphicFramePr>
        <p:xfrm>
          <a:off x="7593013" y="2190750"/>
          <a:ext cx="1319212" cy="698500"/>
        </p:xfrm>
        <a:graphic>
          <a:graphicData uri="http://schemas.openxmlformats.org/presentationml/2006/ole">
            <mc:AlternateContent xmlns:mc="http://schemas.openxmlformats.org/markup-compatibility/2006">
              <mc:Choice xmlns:v="urn:schemas-microsoft-com:vml" Requires="v">
                <p:oleObj r:id="rId2" imgW="698500" imgH="431800" progId="Equation.3">
                  <p:embed/>
                </p:oleObj>
              </mc:Choice>
              <mc:Fallback>
                <p:oleObj r:id="rId2" imgW="698500" imgH="431800" progId="Equation.3">
                  <p:embed/>
                  <p:pic>
                    <p:nvPicPr>
                      <p:cNvPr id="0" name="Picture 3107"/>
                      <p:cNvPicPr/>
                      <p:nvPr/>
                    </p:nvPicPr>
                    <p:blipFill>
                      <a:blip r:embed="rId3"/>
                      <a:stretch>
                        <a:fillRect/>
                      </a:stretch>
                    </p:blipFill>
                    <p:spPr>
                      <a:xfrm>
                        <a:off x="7593013" y="2190750"/>
                        <a:ext cx="1319212" cy="698500"/>
                      </a:xfrm>
                      <a:prstGeom prst="rect">
                        <a:avLst/>
                      </a:prstGeom>
                      <a:noFill/>
                      <a:ln w="38100">
                        <a:noFill/>
                        <a:miter/>
                      </a:ln>
                    </p:spPr>
                  </p:pic>
                </p:oleObj>
              </mc:Fallback>
            </mc:AlternateContent>
          </a:graphicData>
        </a:graphic>
      </p:graphicFrame>
      <p:sp>
        <p:nvSpPr>
          <p:cNvPr id="56326" name="Rectangle 1"/>
          <p:cNvSpPr/>
          <p:nvPr/>
        </p:nvSpPr>
        <p:spPr>
          <a:xfrm>
            <a:off x="250825" y="263525"/>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56327" name="6 Dikdörtgen"/>
          <p:cNvSpPr/>
          <p:nvPr/>
        </p:nvSpPr>
        <p:spPr>
          <a:xfrm>
            <a:off x="309563" y="820738"/>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7. AŞAMA :  Manifold Boru Çapı  </a:t>
            </a:r>
            <a:endParaRPr lang="tr-TR" altLang="tr-TR" sz="2000" b="1" baseline="-25000" dirty="0">
              <a:latin typeface="Arial" panose="020B0604020202020204" pitchFamily="34" charset="0"/>
            </a:endParaRPr>
          </a:p>
        </p:txBody>
      </p:sp>
      <p:pic>
        <p:nvPicPr>
          <p:cNvPr id="56328" name="Picture 3" descr="189"/>
          <p:cNvPicPr>
            <a:picLocks noChangeAspect="1"/>
          </p:cNvPicPr>
          <p:nvPr/>
        </p:nvPicPr>
        <p:blipFill>
          <a:blip r:embed="rId4"/>
          <a:stretch>
            <a:fillRect/>
          </a:stretch>
        </p:blipFill>
        <p:spPr>
          <a:xfrm>
            <a:off x="2146300" y="2994025"/>
            <a:ext cx="6610350" cy="3470275"/>
          </a:xfrm>
          <a:prstGeom prst="rect">
            <a:avLst/>
          </a:prstGeom>
          <a:noFill/>
          <a:ln w="9525">
            <a:noFill/>
          </a:ln>
        </p:spPr>
      </p:pic>
      <p:sp>
        <p:nvSpPr>
          <p:cNvPr id="56329" name="Text Box 5"/>
          <p:cNvSpPr txBox="1"/>
          <p:nvPr/>
        </p:nvSpPr>
        <p:spPr>
          <a:xfrm>
            <a:off x="6496050" y="631825"/>
            <a:ext cx="704850" cy="827088"/>
          </a:xfrm>
          <a:prstGeom prst="rect">
            <a:avLst/>
          </a:prstGeom>
          <a:solidFill>
            <a:srgbClr val="FFFFFF"/>
          </a:solidFill>
          <a:ln w="9525">
            <a:noFill/>
          </a:ln>
        </p:spPr>
        <p:txBody>
          <a:bodyPr/>
          <a:lstStyle/>
          <a:p>
            <a:pPr eaLnBrk="1" hangingPunct="1"/>
            <a:endParaRPr lang="tr-TR" altLang="tr-TR" dirty="0">
              <a:latin typeface="Arial" panose="020B0604020202020204" pitchFamily="34" charset="0"/>
            </a:endParaRPr>
          </a:p>
        </p:txBody>
      </p:sp>
      <p:sp>
        <p:nvSpPr>
          <p:cNvPr id="56330" name="Rectangle 6"/>
          <p:cNvSpPr/>
          <p:nvPr/>
        </p:nvSpPr>
        <p:spPr>
          <a:xfrm>
            <a:off x="0" y="0"/>
            <a:ext cx="9144000" cy="45720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6331" name="Rectangle 8"/>
          <p:cNvSpPr/>
          <p:nvPr/>
        </p:nvSpPr>
        <p:spPr>
          <a:xfrm>
            <a:off x="1127125" y="6218238"/>
            <a:ext cx="7751763" cy="461962"/>
          </a:xfrm>
          <a:prstGeom prst="rect">
            <a:avLst/>
          </a:prstGeom>
          <a:noFill/>
          <a:ln w="9525">
            <a:noFill/>
          </a:ln>
        </p:spPr>
        <p:txBody>
          <a:bodyPr wrap="none" anchor="ctr" anchorCtr="0">
            <a:spAutoFit/>
          </a:bodyPr>
          <a:lstStyle/>
          <a:p>
            <a:pPr eaLnBrk="1" hangingPunct="1"/>
            <a:endParaRPr lang="tr-TR" altLang="tr-TR" sz="1200" dirty="0">
              <a:latin typeface="Arial" panose="020B0604020202020204" pitchFamily="34" charset="0"/>
            </a:endParaRPr>
          </a:p>
          <a:p>
            <a:pPr eaLnBrk="1" hangingPunct="1"/>
            <a:r>
              <a:rPr lang="tr-TR" altLang="tr-TR" sz="1200" dirty="0">
                <a:latin typeface="Arial" panose="020B0604020202020204" pitchFamily="34" charset="0"/>
              </a:rPr>
              <a:t>Şekil 4.24. 63 mm dış çaplı 6 atm işletme basınçlı sert PVC manifold boru hatları için eşdağılım katsayısı grafiği</a:t>
            </a:r>
          </a:p>
        </p:txBody>
      </p:sp>
      <p:sp>
        <p:nvSpPr>
          <p:cNvPr id="14" name="34 Sağ Ayraç"/>
          <p:cNvSpPr/>
          <p:nvPr/>
        </p:nvSpPr>
        <p:spPr>
          <a:xfrm>
            <a:off x="2195513" y="1844675"/>
            <a:ext cx="222250" cy="1512888"/>
          </a:xfrm>
          <a:prstGeom prst="rightBrace">
            <a:avLst/>
          </a:prstGeom>
        </p:spPr>
        <p:style>
          <a:lnRef idx="2">
            <a:schemeClr val="dk1"/>
          </a:lnRef>
          <a:fillRef idx="0">
            <a:schemeClr val="dk1"/>
          </a:fillRef>
          <a:effectRef idx="1">
            <a:schemeClr val="dk1"/>
          </a:effectRef>
          <a:fontRef idx="minor">
            <a:schemeClr val="tx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tr-TR" sz="1800" b="0" i="0" u="none" strike="noStrike" kern="1200" cap="none" spc="0" normalizeH="0" baseline="0" noProof="0">
              <a:ln>
                <a:noFill/>
              </a:ln>
              <a:solidFill>
                <a:schemeClr val="tx1"/>
              </a:solidFill>
              <a:effectLst/>
              <a:uLnTx/>
              <a:uFillTx/>
              <a:latin typeface="+mn-lt"/>
              <a:ea typeface="+mn-ea"/>
              <a:cs typeface="+mn-cs"/>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1"/>
          <p:cNvSpPr/>
          <p:nvPr/>
        </p:nvSpPr>
        <p:spPr>
          <a:xfrm>
            <a:off x="250825" y="47625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57347"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5" name="Rectangle 1"/>
          <p:cNvSpPr>
            <a:spLocks noChangeArrowheads="1"/>
          </p:cNvSpPr>
          <p:nvPr/>
        </p:nvSpPr>
        <p:spPr bwMode="auto">
          <a:xfrm>
            <a:off x="468313" y="981075"/>
            <a:ext cx="8891588" cy="2246313"/>
          </a:xfrm>
          <a:prstGeom prst="rect">
            <a:avLst/>
          </a:prstGeom>
          <a:noFill/>
          <a:ln w="9525">
            <a:noFill/>
            <a:miter lim="800000"/>
          </a:ln>
          <a:effectLst/>
        </p:spPr>
        <p:txBody>
          <a:bodyPr anchor="ctr">
            <a:spAutoFit/>
          </a:bodyPr>
          <a:lstStyle/>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2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457200" marR="0" lvl="0" indent="-457200" algn="just" defTabSz="914400" rtl="0" eaLnBrk="1" fontAlgn="auto" latinLnBrk="0" hangingPunct="1">
              <a:lnSpc>
                <a:spcPct val="100000"/>
              </a:lnSpc>
              <a:spcBef>
                <a:spcPts val="0"/>
              </a:spcBef>
              <a:spcAft>
                <a:spcPts val="0"/>
              </a:spcAft>
              <a:buClrTx/>
              <a:buSzTx/>
              <a:buFontTx/>
              <a:buNone/>
              <a:defRPr/>
            </a:pPr>
            <a:r>
              <a:rPr kumimoji="0" lang="tr-TR" sz="2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rPr>
              <a:t> </a:t>
            </a:r>
          </a:p>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2000" b="1"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2000" b="1"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defRPr/>
            </a:pPr>
            <a:r>
              <a:rPr kumimoji="0" lang="tr-TR" sz="2000" b="1"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rPr>
              <a:t>	</a:t>
            </a:r>
            <a:endParaRPr kumimoji="0" lang="tr-TR" sz="2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defRPr/>
            </a:pPr>
            <a:endParaRPr kumimoji="0" lang="tr-TR" sz="2000" b="0" i="0" u="none" strike="noStrike" kern="1200" cap="none" spc="0" normalizeH="0" baseline="0" noProof="0" dirty="0">
              <a:ln>
                <a:noFill/>
              </a:ln>
              <a:solidFill>
                <a:schemeClr val="tx1"/>
              </a:solidFill>
              <a:effectLst/>
              <a:uLnTx/>
              <a:uFillTx/>
              <a:latin typeface="+mn-lt"/>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defRPr/>
            </a:pPr>
            <a:r>
              <a:rPr kumimoji="0" lang="tr-TR" sz="2000" b="0"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	</a:t>
            </a:r>
            <a:endParaRPr kumimoji="0" lang="tr-TR" sz="2000" b="0" i="0" u="none" strike="noStrike" kern="1200" cap="none" spc="0" normalizeH="0" baseline="0" noProof="0" dirty="0">
              <a:ln>
                <a:noFill/>
              </a:ln>
              <a:solidFill>
                <a:schemeClr val="tx1"/>
              </a:solidFill>
              <a:effectLst/>
              <a:uLnTx/>
              <a:uFillTx/>
              <a:latin typeface="+mn-lt"/>
              <a:ea typeface="+mn-ea"/>
              <a:cs typeface="+mn-cs"/>
            </a:endParaRPr>
          </a:p>
        </p:txBody>
      </p:sp>
      <p:sp>
        <p:nvSpPr>
          <p:cNvPr id="57349" name="Rectangle 7"/>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7350"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7351" name="13 Dikdörtgen"/>
          <p:cNvSpPr/>
          <p:nvPr/>
        </p:nvSpPr>
        <p:spPr>
          <a:xfrm>
            <a:off x="250825" y="1082675"/>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7. AŞAMA :  Manifold Boru Çapı  </a:t>
            </a:r>
            <a:endParaRPr lang="tr-TR" altLang="tr-TR" sz="2000" b="1" baseline="-25000" dirty="0">
              <a:latin typeface="Arial" panose="020B0604020202020204" pitchFamily="34" charset="0"/>
            </a:endParaRPr>
          </a:p>
        </p:txBody>
      </p:sp>
      <p:sp>
        <p:nvSpPr>
          <p:cNvPr id="57352" name="Rectangle 9"/>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7353" name="Rectangle 6"/>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7354" name="Rectangle 8"/>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7355"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7356" name="19 Dikdörtgen"/>
          <p:cNvSpPr/>
          <p:nvPr/>
        </p:nvSpPr>
        <p:spPr>
          <a:xfrm>
            <a:off x="266700" y="1717675"/>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g) Manifold  boyunca oluşan yük kayıpları, h</a:t>
            </a:r>
            <a:r>
              <a:rPr lang="tr-TR" altLang="tr-TR" sz="2000" b="1" baseline="-25000" dirty="0">
                <a:latin typeface="Arial" panose="020B0604020202020204" pitchFamily="34" charset="0"/>
              </a:rPr>
              <a:t>fm</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57357" name="21 Dikdörtgen"/>
          <p:cNvSpPr/>
          <p:nvPr/>
        </p:nvSpPr>
        <p:spPr>
          <a:xfrm>
            <a:off x="293688" y="3763963"/>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h) Manifold boyunca eğimden kaynaklanan yükseklik farkı, h</a:t>
            </a:r>
            <a:r>
              <a:rPr lang="tr-TR" altLang="tr-TR" sz="2000" b="1" baseline="-25000" dirty="0">
                <a:latin typeface="Arial" panose="020B0604020202020204" pitchFamily="34" charset="0"/>
              </a:rPr>
              <a:t>gm</a:t>
            </a:r>
            <a:r>
              <a:rPr lang="tr-TR" altLang="tr-TR" sz="2000" b="1" dirty="0">
                <a:latin typeface="Arial" panose="020B0604020202020204" pitchFamily="34" charset="0"/>
              </a:rPr>
              <a:t>  </a:t>
            </a:r>
          </a:p>
        </p:txBody>
      </p:sp>
      <p:sp>
        <p:nvSpPr>
          <p:cNvPr id="57358" name="Rectangle 5"/>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7359" name="Rectangle 4"/>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sp>
        <p:nvSpPr>
          <p:cNvPr id="57360" name="22 Dikdörtgen"/>
          <p:cNvSpPr/>
          <p:nvPr/>
        </p:nvSpPr>
        <p:spPr>
          <a:xfrm>
            <a:off x="2212975" y="2479675"/>
            <a:ext cx="4968875"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 h</a:t>
            </a:r>
            <a:r>
              <a:rPr lang="tr-TR" altLang="tr-TR" sz="2000" baseline="-25000" dirty="0">
                <a:latin typeface="Arial" panose="020B0604020202020204" pitchFamily="34" charset="0"/>
                <a:cs typeface="Times New Roman" panose="02020603050405020304" pitchFamily="18" charset="0"/>
              </a:rPr>
              <a:t>fm</a:t>
            </a:r>
            <a:r>
              <a:rPr lang="tr-TR" altLang="tr-TR" sz="2000" dirty="0">
                <a:latin typeface="Arial" panose="020B0604020202020204" pitchFamily="34" charset="0"/>
                <a:cs typeface="Times New Roman" panose="02020603050405020304" pitchFamily="18" charset="0"/>
              </a:rPr>
              <a:t> = 0.07</a:t>
            </a:r>
            <a:r>
              <a:rPr lang="tr-TR" altLang="tr-TR" sz="2000" b="1" dirty="0">
                <a:latin typeface="Arial" panose="020B0604020202020204" pitchFamily="34" charset="0"/>
                <a:cs typeface="Times New Roman" panose="02020603050405020304" pitchFamily="18" charset="0"/>
              </a:rPr>
              <a:t>×</a:t>
            </a:r>
            <a:r>
              <a:rPr lang="tr-TR" altLang="tr-TR" sz="2000" dirty="0">
                <a:latin typeface="Arial" panose="020B0604020202020204" pitchFamily="34" charset="0"/>
                <a:cs typeface="Times New Roman" panose="02020603050405020304" pitchFamily="18" charset="0"/>
              </a:rPr>
              <a:t>H</a:t>
            </a:r>
            <a:r>
              <a:rPr lang="tr-TR" altLang="tr-TR" sz="2000" baseline="-25000" dirty="0">
                <a:latin typeface="Arial" panose="020B0604020202020204" pitchFamily="34" charset="0"/>
                <a:cs typeface="Times New Roman" panose="02020603050405020304" pitchFamily="18" charset="0"/>
              </a:rPr>
              <a:t>l </a:t>
            </a:r>
            <a:r>
              <a:rPr lang="tr-TR" altLang="tr-TR" sz="2000" dirty="0">
                <a:latin typeface="Arial" panose="020B0604020202020204" pitchFamily="34" charset="0"/>
                <a:cs typeface="Times New Roman" panose="02020603050405020304" pitchFamily="18" charset="0"/>
              </a:rPr>
              <a:t>= 0.07</a:t>
            </a:r>
            <a:r>
              <a:rPr lang="tr-TR" altLang="tr-TR" sz="2000" b="1" dirty="0">
                <a:latin typeface="Arial" panose="020B0604020202020204" pitchFamily="34" charset="0"/>
                <a:cs typeface="Times New Roman" panose="02020603050405020304" pitchFamily="18" charset="0"/>
              </a:rPr>
              <a:t>×</a:t>
            </a:r>
            <a:r>
              <a:rPr lang="tr-TR" altLang="tr-TR" sz="2000" dirty="0">
                <a:latin typeface="Arial" panose="020B0604020202020204" pitchFamily="34" charset="0"/>
                <a:cs typeface="Times New Roman" panose="02020603050405020304" pitchFamily="18" charset="0"/>
              </a:rPr>
              <a:t>16.54 =1.16m</a:t>
            </a:r>
            <a:endParaRPr lang="tr-TR" altLang="tr-TR" sz="2000" dirty="0">
              <a:latin typeface="Arial" panose="020B0604020202020204" pitchFamily="34" charset="0"/>
              <a:ea typeface="Times New Roman" panose="02020603050405020304" pitchFamily="18" charset="0"/>
            </a:endParaRPr>
          </a:p>
        </p:txBody>
      </p:sp>
      <p:sp>
        <p:nvSpPr>
          <p:cNvPr id="57361" name="23 Dikdörtgen"/>
          <p:cNvSpPr/>
          <p:nvPr/>
        </p:nvSpPr>
        <p:spPr>
          <a:xfrm>
            <a:off x="827088" y="4652963"/>
            <a:ext cx="6121400"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 h</a:t>
            </a:r>
            <a:r>
              <a:rPr lang="tr-TR" altLang="tr-TR" sz="2000" baseline="-25000" dirty="0">
                <a:latin typeface="Arial" panose="020B0604020202020204" pitchFamily="34" charset="0"/>
                <a:cs typeface="Times New Roman" panose="02020603050405020304" pitchFamily="18" charset="0"/>
              </a:rPr>
              <a:t>gm</a:t>
            </a:r>
            <a:r>
              <a:rPr lang="tr-TR" altLang="tr-TR" sz="2000" dirty="0">
                <a:latin typeface="Arial" panose="020B0604020202020204" pitchFamily="34" charset="0"/>
                <a:cs typeface="Times New Roman" panose="02020603050405020304" pitchFamily="18" charset="0"/>
              </a:rPr>
              <a:t> = S</a:t>
            </a:r>
            <a:r>
              <a:rPr lang="tr-TR" altLang="tr-TR" sz="2000" baseline="-25000" dirty="0">
                <a:latin typeface="Arial" panose="020B0604020202020204" pitchFamily="34" charset="0"/>
                <a:cs typeface="Times New Roman" panose="02020603050405020304" pitchFamily="18" charset="0"/>
              </a:rPr>
              <a:t>m</a:t>
            </a:r>
            <a:r>
              <a:rPr lang="tr-TR" altLang="tr-TR" sz="2000" b="1" dirty="0">
                <a:latin typeface="Arial" panose="020B0604020202020204" pitchFamily="34" charset="0"/>
                <a:cs typeface="Times New Roman" panose="02020603050405020304" pitchFamily="18" charset="0"/>
              </a:rPr>
              <a:t>×</a:t>
            </a:r>
            <a:r>
              <a:rPr lang="tr-TR" altLang="tr-TR" sz="2000" dirty="0">
                <a:latin typeface="Arial" panose="020B0604020202020204" pitchFamily="34" charset="0"/>
                <a:cs typeface="Times New Roman" panose="02020603050405020304" pitchFamily="18" charset="0"/>
              </a:rPr>
              <a:t>L</a:t>
            </a:r>
            <a:r>
              <a:rPr lang="tr-TR" altLang="tr-TR" sz="2000" baseline="-25000" dirty="0">
                <a:latin typeface="Arial" panose="020B0604020202020204" pitchFamily="34" charset="0"/>
                <a:cs typeface="Times New Roman" panose="02020603050405020304" pitchFamily="18" charset="0"/>
              </a:rPr>
              <a:t>m</a:t>
            </a:r>
            <a:r>
              <a:rPr lang="tr-TR" altLang="tr-TR" sz="2000" dirty="0">
                <a:latin typeface="Arial" panose="020B0604020202020204" pitchFamily="34" charset="0"/>
                <a:cs typeface="Times New Roman" panose="02020603050405020304" pitchFamily="18" charset="0"/>
              </a:rPr>
              <a:t>= 0.006</a:t>
            </a:r>
            <a:r>
              <a:rPr lang="tr-TR" altLang="tr-TR" sz="2000" b="1" dirty="0">
                <a:latin typeface="Arial" panose="020B0604020202020204" pitchFamily="34" charset="0"/>
                <a:cs typeface="Times New Roman" panose="02020603050405020304" pitchFamily="18" charset="0"/>
              </a:rPr>
              <a:t>×</a:t>
            </a:r>
            <a:r>
              <a:rPr lang="tr-TR" altLang="tr-TR" sz="2000" dirty="0">
                <a:latin typeface="Arial" panose="020B0604020202020204" pitchFamily="34" charset="0"/>
                <a:cs typeface="Times New Roman" panose="02020603050405020304" pitchFamily="18" charset="0"/>
              </a:rPr>
              <a:t>160= 0.96 m (bayır aşağı)</a:t>
            </a:r>
            <a:endParaRPr lang="tr-TR" altLang="tr-TR" sz="2000" dirty="0">
              <a:latin typeface="Arial" panose="020B0604020202020204" pitchFamily="34" charset="0"/>
              <a:ea typeface="Times New Roman" panose="02020603050405020304" pitchFamily="18" charset="0"/>
            </a:endParaRPr>
          </a:p>
        </p:txBody>
      </p:sp>
      <p:graphicFrame>
        <p:nvGraphicFramePr>
          <p:cNvPr id="57362" name="Object 3"/>
          <p:cNvGraphicFramePr>
            <a:graphicFrameLocks noChangeAspect="1"/>
          </p:cNvGraphicFramePr>
          <p:nvPr/>
        </p:nvGraphicFramePr>
        <p:xfrm>
          <a:off x="827088" y="2420938"/>
          <a:ext cx="1319212" cy="698500"/>
        </p:xfrm>
        <a:graphic>
          <a:graphicData uri="http://schemas.openxmlformats.org/presentationml/2006/ole">
            <mc:AlternateContent xmlns:mc="http://schemas.openxmlformats.org/markup-compatibility/2006">
              <mc:Choice xmlns:v="urn:schemas-microsoft-com:vml" Requires="v">
                <p:oleObj r:id="rId3" imgW="698500" imgH="431800" progId="Equation.3">
                  <p:embed/>
                </p:oleObj>
              </mc:Choice>
              <mc:Fallback>
                <p:oleObj r:id="rId3" imgW="698500" imgH="431800" progId="Equation.3">
                  <p:embed/>
                  <p:pic>
                    <p:nvPicPr>
                      <p:cNvPr id="0" name="Picture 3109"/>
                      <p:cNvPicPr/>
                      <p:nvPr/>
                    </p:nvPicPr>
                    <p:blipFill>
                      <a:blip r:embed="rId4"/>
                      <a:stretch>
                        <a:fillRect/>
                      </a:stretch>
                    </p:blipFill>
                    <p:spPr>
                      <a:xfrm>
                        <a:off x="827088" y="2420938"/>
                        <a:ext cx="1319212" cy="698500"/>
                      </a:xfrm>
                      <a:prstGeom prst="rect">
                        <a:avLst/>
                      </a:prstGeom>
                      <a:noFill/>
                      <a:ln w="38100">
                        <a:noFill/>
                        <a:miter/>
                      </a:ln>
                    </p:spPr>
                  </p:pic>
                </p:oleObj>
              </mc:Fallback>
            </mc:AlternateContent>
          </a:graphicData>
        </a:graphic>
      </p:graphicFrame>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Dikdörtgen"/>
          <p:cNvSpPr/>
          <p:nvPr/>
        </p:nvSpPr>
        <p:spPr>
          <a:xfrm>
            <a:off x="250825" y="1433513"/>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i) E</a:t>
            </a:r>
            <a:r>
              <a:rPr lang="tr-TR" altLang="tr-TR" sz="2000" b="1" baseline="-25000" dirty="0">
                <a:latin typeface="Arial" panose="020B0604020202020204" pitchFamily="34" charset="0"/>
              </a:rPr>
              <a:t>o</a:t>
            </a:r>
            <a:r>
              <a:rPr lang="tr-TR" altLang="tr-TR" sz="2000" b="1" dirty="0">
                <a:latin typeface="Arial" panose="020B0604020202020204" pitchFamily="34" charset="0"/>
              </a:rPr>
              <a:t> ve L</a:t>
            </a:r>
            <a:r>
              <a:rPr lang="tr-TR" altLang="tr-TR" sz="2000" b="1" baseline="-25000" dirty="0">
                <a:latin typeface="Arial" panose="020B0604020202020204" pitchFamily="34" charset="0"/>
              </a:rPr>
              <a:t>o</a:t>
            </a:r>
            <a:r>
              <a:rPr lang="tr-TR" altLang="tr-TR" sz="2000" b="1" dirty="0">
                <a:latin typeface="Arial" panose="020B0604020202020204" pitchFamily="34" charset="0"/>
              </a:rPr>
              <a:t> boyutsuz parametreleri </a:t>
            </a:r>
            <a:endParaRPr lang="tr-TR" altLang="tr-TR" sz="2000" b="1" baseline="-25000" dirty="0">
              <a:latin typeface="Arial" panose="020B0604020202020204" pitchFamily="34" charset="0"/>
            </a:endParaRPr>
          </a:p>
        </p:txBody>
      </p:sp>
      <p:sp>
        <p:nvSpPr>
          <p:cNvPr id="58371" name="2 Dikdörtgen"/>
          <p:cNvSpPr/>
          <p:nvPr/>
        </p:nvSpPr>
        <p:spPr>
          <a:xfrm>
            <a:off x="250825" y="884238"/>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7 AŞAMA :  Manifold Boru Çapı  </a:t>
            </a:r>
            <a:endParaRPr lang="tr-TR" altLang="tr-TR" sz="2000" b="1" baseline="-25000" dirty="0">
              <a:latin typeface="Arial" panose="020B0604020202020204" pitchFamily="34" charset="0"/>
            </a:endParaRPr>
          </a:p>
        </p:txBody>
      </p:sp>
      <p:graphicFrame>
        <p:nvGraphicFramePr>
          <p:cNvPr id="58372" name="Table 58371"/>
          <p:cNvGraphicFramePr/>
          <p:nvPr/>
        </p:nvGraphicFramePr>
        <p:xfrm>
          <a:off x="611188" y="2349500"/>
          <a:ext cx="6553200" cy="2879725"/>
        </p:xfrm>
        <a:graphic>
          <a:graphicData uri="http://schemas.openxmlformats.org/drawingml/2006/table">
            <a:tbl>
              <a:tblPr/>
              <a:tblGrid>
                <a:gridCol w="2689225">
                  <a:extLst>
                    <a:ext uri="{9D8B030D-6E8A-4147-A177-3AD203B41FA5}">
                      <a16:colId xmlns:a16="http://schemas.microsoft.com/office/drawing/2014/main" val="20000"/>
                    </a:ext>
                  </a:extLst>
                </a:gridCol>
                <a:gridCol w="2016125">
                  <a:extLst>
                    <a:ext uri="{9D8B030D-6E8A-4147-A177-3AD203B41FA5}">
                      <a16:colId xmlns:a16="http://schemas.microsoft.com/office/drawing/2014/main" val="20001"/>
                    </a:ext>
                  </a:extLst>
                </a:gridCol>
                <a:gridCol w="1847850">
                  <a:extLst>
                    <a:ext uri="{9D8B030D-6E8A-4147-A177-3AD203B41FA5}">
                      <a16:colId xmlns:a16="http://schemas.microsoft.com/office/drawing/2014/main" val="20002"/>
                    </a:ext>
                  </a:extLst>
                </a:gridCol>
              </a:tblGrid>
              <a:tr h="40957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Lateral ya da manifold</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eğimi, S (%)</a:t>
                      </a:r>
                      <a:endParaRPr lang="en-US" sz="12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Boyutsuz yük kaybı</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oranı, E</a:t>
                      </a:r>
                      <a:r>
                        <a:rPr sz="1100" baseline="-25000" dirty="0">
                          <a:latin typeface="Times New Roman" panose="02020603050405020304" pitchFamily="18" charset="0"/>
                          <a:cs typeface="Times New Roman" panose="02020603050405020304" pitchFamily="18" charset="0"/>
                        </a:rPr>
                        <a:t>o</a:t>
                      </a:r>
                      <a:endParaRPr lang="en-US" sz="12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spcAft>
                          <a:spcPts val="175"/>
                        </a:spcAft>
                        <a:buNone/>
                        <a:tabLst>
                          <a:tab pos="-457200" algn="l"/>
                        </a:tabLst>
                      </a:pPr>
                      <a:r>
                        <a:rPr sz="1100" dirty="0">
                          <a:latin typeface="Calibri" panose="020F0502020204030204" pitchFamily="34" charset="0"/>
                          <a:cs typeface="Times New Roman" panose="02020603050405020304" pitchFamily="18" charset="0"/>
                        </a:rPr>
                        <a:t>Boyutsuz uzunluk</a:t>
                      </a:r>
                      <a:endParaRPr sz="1100" b="1" dirty="0">
                        <a:latin typeface="Calibri" panose="020F0502020204030204" pitchFamily="34"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oranı, L</a:t>
                      </a:r>
                      <a:r>
                        <a:rPr sz="1100" baseline="-25000" dirty="0">
                          <a:latin typeface="Times New Roman" panose="02020603050405020304" pitchFamily="18" charset="0"/>
                          <a:cs typeface="Times New Roman" panose="02020603050405020304" pitchFamily="18" charset="0"/>
                        </a:rPr>
                        <a:t>o</a:t>
                      </a:r>
                      <a:endParaRPr lang="en-US" sz="12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47015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eaLnBrk="1" hangingPunct="1">
                        <a:spcBef>
                          <a:spcPts val="600"/>
                        </a:spcBef>
                        <a:spcAft>
                          <a:spcPts val="175"/>
                        </a:spcAft>
                        <a:buNone/>
                      </a:pPr>
                      <a:r>
                        <a:rPr sz="1100" dirty="0">
                          <a:latin typeface="Times New Roman" panose="02020603050405020304" pitchFamily="18" charset="0"/>
                          <a:cs typeface="Times New Roman" panose="02020603050405020304" pitchFamily="18" charset="0"/>
                        </a:rPr>
                        <a:t>0.00 (eğimsiz)   </a:t>
                      </a:r>
                    </a:p>
                    <a:p>
                      <a:pPr lvl="0" algn="just" eaLnBrk="1" hangingPunct="1">
                        <a:spcBef>
                          <a:spcPts val="600"/>
                        </a:spcBef>
                        <a:spcAft>
                          <a:spcPts val="175"/>
                        </a:spcAft>
                        <a:buNone/>
                      </a:pPr>
                      <a:r>
                        <a:rPr sz="1100" dirty="0">
                          <a:latin typeface="Times New Roman" panose="02020603050405020304" pitchFamily="18" charset="0"/>
                          <a:cs typeface="Times New Roman" panose="02020603050405020304" pitchFamily="18" charset="0"/>
                        </a:rPr>
                        <a:t>0.25 (bayır aşağı eğim)</a:t>
                      </a: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0.50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1.00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2.50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5.00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0.25 (bayır yukarı eğim)</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0.50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1.00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2.50     “        “        “</a:t>
                      </a:r>
                      <a:endParaRPr sz="1200" dirty="0">
                        <a:latin typeface="Times New Roman" panose="02020603050405020304" pitchFamily="18" charset="0"/>
                        <a:cs typeface="Times New Roman" panose="02020603050405020304" pitchFamily="18" charset="0"/>
                      </a:endParaRPr>
                    </a:p>
                    <a:p>
                      <a:pPr lvl="0" algn="just" eaLnBrk="1" hangingPunct="1">
                        <a:spcAft>
                          <a:spcPts val="175"/>
                        </a:spcAft>
                        <a:buNone/>
                      </a:pPr>
                      <a:r>
                        <a:rPr sz="1100" dirty="0">
                          <a:latin typeface="Times New Roman" panose="02020603050405020304" pitchFamily="18" charset="0"/>
                          <a:cs typeface="Times New Roman" panose="02020603050405020304" pitchFamily="18" charset="0"/>
                        </a:rPr>
                        <a:t>5.00     “        “        “</a:t>
                      </a:r>
                      <a:endParaRPr lang="en-US" sz="12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Aft>
                          <a:spcPts val="175"/>
                        </a:spcAft>
                        <a:buNone/>
                        <a:tabLst>
                          <a:tab pos="-457200" algn="l"/>
                        </a:tabLst>
                      </a:pPr>
                      <a:endParaRPr sz="11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0.738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0.724</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0.705</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0.675</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0.636</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0.510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0.748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0.760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0.780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0.807</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0.843</a:t>
                      </a:r>
                      <a:endParaRPr lang="en-US" sz="12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0.370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0.358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0.346</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0.328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0.288</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0.230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0.380</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0.396</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0.414</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0.436</a:t>
                      </a:r>
                      <a:endParaRPr sz="1200" dirty="0">
                        <a:latin typeface="Times New Roman" panose="02020603050405020304" pitchFamily="18" charset="0"/>
                        <a:cs typeface="Times New Roman" panose="02020603050405020304" pitchFamily="18" charset="0"/>
                      </a:endParaRPr>
                    </a:p>
                    <a:p>
                      <a:pPr lvl="0" algn="ctr" defTabSz="685800" eaLnBrk="1" hangingPunct="1">
                        <a:spcAft>
                          <a:spcPts val="175"/>
                        </a:spcAft>
                        <a:buNone/>
                        <a:tabLst>
                          <a:tab pos="-457200" algn="l"/>
                        </a:tabLst>
                      </a:pPr>
                      <a:r>
                        <a:rPr sz="1100" dirty="0">
                          <a:latin typeface="Times New Roman" panose="02020603050405020304" pitchFamily="18" charset="0"/>
                          <a:cs typeface="Times New Roman" panose="02020603050405020304" pitchFamily="18" charset="0"/>
                        </a:rPr>
                        <a:t>0.468</a:t>
                      </a:r>
                      <a:endParaRPr lang="en-US" sz="1200" dirty="0">
                        <a:latin typeface="Times New Roman" panose="02020603050405020304" pitchFamily="18"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58386" name="Rectangle 1"/>
          <p:cNvSpPr/>
          <p:nvPr/>
        </p:nvSpPr>
        <p:spPr>
          <a:xfrm>
            <a:off x="539750" y="1944688"/>
            <a:ext cx="6526213" cy="314325"/>
          </a:xfrm>
          <a:prstGeom prst="rect">
            <a:avLst/>
          </a:prstGeom>
          <a:noFill/>
          <a:ln w="9525">
            <a:noFill/>
          </a:ln>
        </p:spPr>
        <p:txBody>
          <a:bodyPr wrap="none" tIns="76176" bIns="22218" anchor="ctr" anchorCtr="0">
            <a:spAutoFit/>
          </a:bodyPr>
          <a:lstStyle/>
          <a:p>
            <a:pPr algn="ctr" defTabSz="914400" eaLnBrk="1" hangingPunct="1">
              <a:tabLst>
                <a:tab pos="-457200" algn="l"/>
              </a:tabLst>
            </a:pPr>
            <a:r>
              <a:rPr lang="tr-TR" altLang="tr-TR" sz="1400" dirty="0">
                <a:latin typeface="Arial" panose="020B0604020202020204" pitchFamily="34" charset="0"/>
                <a:cs typeface="Times New Roman" panose="02020603050405020304" pitchFamily="18" charset="0"/>
              </a:rPr>
              <a:t>Çizelge 4.4  Lateral ve manifold boru hatları için E</a:t>
            </a:r>
            <a:r>
              <a:rPr lang="tr-TR" altLang="tr-TR" sz="1400" baseline="-30000" dirty="0">
                <a:latin typeface="Arial" panose="020B0604020202020204" pitchFamily="34" charset="0"/>
                <a:cs typeface="Times New Roman" panose="02020603050405020304" pitchFamily="18" charset="0"/>
              </a:rPr>
              <a:t>o</a:t>
            </a:r>
            <a:r>
              <a:rPr lang="tr-TR" altLang="tr-TR" sz="1400" dirty="0">
                <a:latin typeface="Arial" panose="020B0604020202020204" pitchFamily="34" charset="0"/>
                <a:cs typeface="Times New Roman" panose="02020603050405020304" pitchFamily="18" charset="0"/>
              </a:rPr>
              <a:t> ve L</a:t>
            </a:r>
            <a:r>
              <a:rPr lang="tr-TR" altLang="tr-TR" sz="1400" baseline="-30000" dirty="0">
                <a:latin typeface="Arial" panose="020B0604020202020204" pitchFamily="34" charset="0"/>
                <a:cs typeface="Times New Roman" panose="02020603050405020304" pitchFamily="18" charset="0"/>
              </a:rPr>
              <a:t>o</a:t>
            </a:r>
            <a:r>
              <a:rPr lang="tr-TR" altLang="tr-TR" sz="1400" dirty="0">
                <a:latin typeface="Arial" panose="020B0604020202020204" pitchFamily="34" charset="0"/>
                <a:cs typeface="Times New Roman" panose="02020603050405020304" pitchFamily="18" charset="0"/>
              </a:rPr>
              <a:t> boyutsuz parametreleri</a:t>
            </a:r>
            <a:endParaRPr lang="tr-TR" altLang="tr-TR" sz="1400" dirty="0">
              <a:latin typeface="Arial" panose="020B0604020202020204" pitchFamily="34" charset="0"/>
              <a:ea typeface="Times New Roman" panose="02020603050405020304" pitchFamily="18" charset="0"/>
            </a:endParaRPr>
          </a:p>
        </p:txBody>
      </p:sp>
      <p:sp>
        <p:nvSpPr>
          <p:cNvPr id="58387" name="6 Dikdörtgen"/>
          <p:cNvSpPr/>
          <p:nvPr/>
        </p:nvSpPr>
        <p:spPr>
          <a:xfrm>
            <a:off x="611188" y="5545138"/>
            <a:ext cx="6911975" cy="400050"/>
          </a:xfrm>
          <a:prstGeom prst="rect">
            <a:avLst/>
          </a:prstGeom>
          <a:noFill/>
          <a:ln w="9525">
            <a:noFill/>
          </a:ln>
        </p:spPr>
        <p:txBody>
          <a:bodyPr>
            <a:spAutoFit/>
          </a:bodyPr>
          <a:lstStyle/>
          <a:p>
            <a:pPr marL="457200" indent="-457200" algn="just" eaLnBrk="1" hangingPunct="1"/>
            <a:r>
              <a:rPr lang="tr-TR" altLang="tr-TR" sz="2000" dirty="0">
                <a:latin typeface="Arial" panose="020B0604020202020204" pitchFamily="34" charset="0"/>
                <a:cs typeface="Times New Roman" panose="02020603050405020304" pitchFamily="18" charset="0"/>
              </a:rPr>
              <a:t>S</a:t>
            </a:r>
            <a:r>
              <a:rPr lang="tr-TR" altLang="tr-TR" sz="2000" baseline="-25000" dirty="0">
                <a:latin typeface="Arial" panose="020B0604020202020204" pitchFamily="34" charset="0"/>
                <a:cs typeface="Times New Roman" panose="02020603050405020304" pitchFamily="18" charset="0"/>
              </a:rPr>
              <a:t>m </a:t>
            </a:r>
            <a:r>
              <a:rPr lang="tr-TR" altLang="tr-TR" sz="2000" dirty="0">
                <a:latin typeface="Arial" panose="020B0604020202020204" pitchFamily="34" charset="0"/>
                <a:cs typeface="Times New Roman" panose="02020603050405020304" pitchFamily="18" charset="0"/>
              </a:rPr>
              <a:t>= % 0.6 bayır aşağı için E</a:t>
            </a:r>
            <a:r>
              <a:rPr lang="tr-TR" altLang="tr-TR" sz="2000" baseline="-25000" dirty="0">
                <a:latin typeface="Arial" panose="020B0604020202020204" pitchFamily="34" charset="0"/>
                <a:cs typeface="Times New Roman" panose="02020603050405020304" pitchFamily="18" charset="0"/>
              </a:rPr>
              <a:t>o</a:t>
            </a:r>
            <a:r>
              <a:rPr lang="tr-TR" altLang="tr-TR" sz="2000" dirty="0">
                <a:latin typeface="Arial" panose="020B0604020202020204" pitchFamily="34" charset="0"/>
                <a:cs typeface="Times New Roman" panose="02020603050405020304" pitchFamily="18" charset="0"/>
              </a:rPr>
              <a:t> = 0.699, L</a:t>
            </a:r>
            <a:r>
              <a:rPr lang="tr-TR" altLang="tr-TR" sz="2000" baseline="-25000" dirty="0">
                <a:latin typeface="Arial" panose="020B0604020202020204" pitchFamily="34" charset="0"/>
                <a:cs typeface="Times New Roman" panose="02020603050405020304" pitchFamily="18" charset="0"/>
              </a:rPr>
              <a:t>o</a:t>
            </a:r>
            <a:r>
              <a:rPr lang="tr-TR" altLang="tr-TR" sz="2000" dirty="0">
                <a:latin typeface="Arial" panose="020B0604020202020204" pitchFamily="34" charset="0"/>
                <a:cs typeface="Times New Roman" panose="02020603050405020304" pitchFamily="18" charset="0"/>
              </a:rPr>
              <a:t> = 0.342  </a:t>
            </a:r>
            <a:endParaRPr lang="tr-TR" altLang="tr-TR" sz="2000" dirty="0">
              <a:latin typeface="Arial" panose="020B0604020202020204" pitchFamily="34" charset="0"/>
              <a:ea typeface="Times New Roman" panose="02020603050405020304" pitchFamily="18" charset="0"/>
            </a:endParaRPr>
          </a:p>
        </p:txBody>
      </p:sp>
      <p:sp>
        <p:nvSpPr>
          <p:cNvPr id="58388" name="Rectangle 1"/>
          <p:cNvSpPr/>
          <p:nvPr/>
        </p:nvSpPr>
        <p:spPr>
          <a:xfrm>
            <a:off x="250825" y="282575"/>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Dikdörtgen"/>
          <p:cNvSpPr/>
          <p:nvPr/>
        </p:nvSpPr>
        <p:spPr>
          <a:xfrm>
            <a:off x="250825" y="1430338"/>
            <a:ext cx="8137525"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j) Manifold giriş basıncı, H</a:t>
            </a:r>
            <a:r>
              <a:rPr lang="tr-TR" altLang="tr-TR" sz="2000" b="1" baseline="-25000" dirty="0">
                <a:latin typeface="Arial" panose="020B0604020202020204" pitchFamily="34" charset="0"/>
              </a:rPr>
              <a:t>l</a:t>
            </a:r>
            <a:r>
              <a:rPr lang="tr-TR" altLang="tr-TR" sz="2000" b="1" dirty="0">
                <a:latin typeface="Arial" panose="020B0604020202020204" pitchFamily="34" charset="0"/>
              </a:rPr>
              <a:t> </a:t>
            </a:r>
            <a:endParaRPr lang="tr-TR" altLang="tr-TR" sz="2000" b="1" baseline="-25000" dirty="0">
              <a:latin typeface="Arial" panose="020B0604020202020204" pitchFamily="34" charset="0"/>
            </a:endParaRPr>
          </a:p>
        </p:txBody>
      </p:sp>
      <p:sp>
        <p:nvSpPr>
          <p:cNvPr id="59395" name="2 Dikdörtgen"/>
          <p:cNvSpPr/>
          <p:nvPr/>
        </p:nvSpPr>
        <p:spPr>
          <a:xfrm>
            <a:off x="257175" y="835025"/>
            <a:ext cx="8135938"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7. AŞAMA :  Manifold  Boru Çapı  </a:t>
            </a:r>
            <a:endParaRPr lang="tr-TR" altLang="tr-TR" sz="2000" b="1" baseline="-25000" dirty="0">
              <a:latin typeface="Arial" panose="020B0604020202020204" pitchFamily="34" charset="0"/>
            </a:endParaRPr>
          </a:p>
        </p:txBody>
      </p:sp>
      <p:sp>
        <p:nvSpPr>
          <p:cNvPr id="59396" name="Rectangle 1"/>
          <p:cNvSpPr/>
          <p:nvPr/>
        </p:nvSpPr>
        <p:spPr>
          <a:xfrm>
            <a:off x="250825" y="249238"/>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59397" name="Rectangle 2"/>
          <p:cNvSpPr/>
          <p:nvPr/>
        </p:nvSpPr>
        <p:spPr>
          <a:xfrm>
            <a:off x="0" y="0"/>
            <a:ext cx="9144000" cy="0"/>
          </a:xfrm>
          <a:prstGeom prst="rect">
            <a:avLst/>
          </a:prstGeom>
          <a:noFill/>
          <a:ln w="9525">
            <a:noFill/>
          </a:ln>
        </p:spPr>
        <p:txBody>
          <a:bodyPr wrap="none" anchor="ctr" anchorCtr="0">
            <a:spAutoFit/>
          </a:bodyPr>
          <a:lstStyle/>
          <a:p>
            <a:pPr eaLnBrk="1" hangingPunct="1"/>
            <a:endParaRPr lang="tr-TR" altLang="tr-TR" dirty="0">
              <a:latin typeface="Arial" panose="020B0604020202020204" pitchFamily="34" charset="0"/>
            </a:endParaRPr>
          </a:p>
        </p:txBody>
      </p:sp>
      <p:graphicFrame>
        <p:nvGraphicFramePr>
          <p:cNvPr id="59398" name="Object 1"/>
          <p:cNvGraphicFramePr>
            <a:graphicFrameLocks noChangeAspect="1"/>
          </p:cNvGraphicFramePr>
          <p:nvPr/>
        </p:nvGraphicFramePr>
        <p:xfrm>
          <a:off x="471488" y="2024063"/>
          <a:ext cx="8199437" cy="503237"/>
        </p:xfrm>
        <a:graphic>
          <a:graphicData uri="http://schemas.openxmlformats.org/presentationml/2006/ole">
            <mc:AlternateContent xmlns:mc="http://schemas.openxmlformats.org/markup-compatibility/2006">
              <mc:Choice xmlns:v="urn:schemas-microsoft-com:vml" Requires="v">
                <p:oleObj r:id="rId2" imgW="4152900" imgH="241300" progId="Equation.3">
                  <p:embed/>
                </p:oleObj>
              </mc:Choice>
              <mc:Fallback>
                <p:oleObj r:id="rId2" imgW="4152900" imgH="241300" progId="Equation.3">
                  <p:embed/>
                  <p:pic>
                    <p:nvPicPr>
                      <p:cNvPr id="0" name="Picture 3110"/>
                      <p:cNvPicPr/>
                      <p:nvPr/>
                    </p:nvPicPr>
                    <p:blipFill>
                      <a:blip r:embed="rId3"/>
                      <a:stretch>
                        <a:fillRect/>
                      </a:stretch>
                    </p:blipFill>
                    <p:spPr>
                      <a:xfrm>
                        <a:off x="471488" y="2024063"/>
                        <a:ext cx="8199437" cy="503237"/>
                      </a:xfrm>
                      <a:prstGeom prst="rect">
                        <a:avLst/>
                      </a:prstGeom>
                      <a:noFill/>
                      <a:ln w="38100">
                        <a:noFill/>
                        <a:miter/>
                      </a:ln>
                    </p:spPr>
                  </p:pic>
                </p:oleObj>
              </mc:Fallback>
            </mc:AlternateContent>
          </a:graphicData>
        </a:graphic>
      </p:graphicFrame>
      <p:cxnSp>
        <p:nvCxnSpPr>
          <p:cNvPr id="11" name="10 Düz Bağlayıcı"/>
          <p:cNvCxnSpPr/>
          <p:nvPr/>
        </p:nvCxnSpPr>
        <p:spPr>
          <a:xfrm>
            <a:off x="6156325" y="2349500"/>
            <a:ext cx="71438" cy="0"/>
          </a:xfrm>
          <a:prstGeom prst="line">
            <a:avLst/>
          </a:prstGeom>
        </p:spPr>
        <p:style>
          <a:lnRef idx="1">
            <a:schemeClr val="accent1"/>
          </a:lnRef>
          <a:fillRef idx="0">
            <a:schemeClr val="accent1"/>
          </a:fillRef>
          <a:effectRef idx="0">
            <a:schemeClr val="accent1"/>
          </a:effectRef>
          <a:fontRef idx="minor">
            <a:schemeClr val="tx1"/>
          </a:fontRef>
        </p:style>
      </p:cxnSp>
      <p:sp>
        <p:nvSpPr>
          <p:cNvPr id="59400" name="11 Dikdörtgen"/>
          <p:cNvSpPr/>
          <p:nvPr/>
        </p:nvSpPr>
        <p:spPr>
          <a:xfrm>
            <a:off x="8118475" y="2009775"/>
            <a:ext cx="1331913" cy="460375"/>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m</a:t>
            </a:r>
            <a:endParaRPr lang="tr-TR" altLang="tr-TR" sz="2400" dirty="0">
              <a:latin typeface="Arial" panose="020B0604020202020204" pitchFamily="34" charset="0"/>
              <a:ea typeface="Times New Roman" panose="02020603050405020304" pitchFamily="18" charset="0"/>
            </a:endParaRPr>
          </a:p>
        </p:txBody>
      </p:sp>
      <p:sp>
        <p:nvSpPr>
          <p:cNvPr id="59401" name="12 Dikdörtgen"/>
          <p:cNvSpPr/>
          <p:nvPr/>
        </p:nvSpPr>
        <p:spPr>
          <a:xfrm>
            <a:off x="252413" y="2708275"/>
            <a:ext cx="8135937" cy="400050"/>
          </a:xfrm>
          <a:prstGeom prst="rect">
            <a:avLst/>
          </a:prstGeom>
          <a:noFill/>
          <a:ln w="9525">
            <a:noFill/>
          </a:ln>
        </p:spPr>
        <p:txBody>
          <a:bodyPr>
            <a:spAutoFit/>
          </a:bodyPr>
          <a:lstStyle/>
          <a:p>
            <a:pPr eaLnBrk="1" hangingPunct="1"/>
            <a:r>
              <a:rPr lang="tr-TR" altLang="tr-TR" sz="2000" b="1" dirty="0">
                <a:latin typeface="Arial" panose="020B0604020202020204" pitchFamily="34" charset="0"/>
              </a:rPr>
              <a:t>k) Ana boru hattında istenen basınç </a:t>
            </a:r>
            <a:endParaRPr lang="tr-TR" altLang="tr-TR" sz="2000" b="1" baseline="-25000" dirty="0">
              <a:latin typeface="Arial" panose="020B0604020202020204" pitchFamily="34" charset="0"/>
            </a:endParaRPr>
          </a:p>
        </p:txBody>
      </p:sp>
      <p:sp>
        <p:nvSpPr>
          <p:cNvPr id="59402" name="20 Dikdörtgen"/>
          <p:cNvSpPr/>
          <p:nvPr/>
        </p:nvSpPr>
        <p:spPr>
          <a:xfrm>
            <a:off x="434975" y="3252788"/>
            <a:ext cx="7632700" cy="461962"/>
          </a:xfrm>
          <a:prstGeom prst="rect">
            <a:avLst/>
          </a:prstGeom>
          <a:noFill/>
          <a:ln w="9525">
            <a:noFill/>
          </a:ln>
        </p:spPr>
        <p:txBody>
          <a:bodyPr>
            <a:spAutoFit/>
          </a:bodyPr>
          <a:lstStyle/>
          <a:p>
            <a:pPr marL="457200" indent="-457200" algn="just" eaLnBrk="1" hangingPunct="1"/>
            <a:r>
              <a:rPr lang="tr-TR" altLang="tr-TR" sz="2400" dirty="0">
                <a:latin typeface="Arial" panose="020B0604020202020204" pitchFamily="34" charset="0"/>
                <a:cs typeface="Times New Roman" panose="02020603050405020304" pitchFamily="18" charset="0"/>
              </a:rPr>
              <a:t>H</a:t>
            </a:r>
            <a:r>
              <a:rPr lang="tr-TR" altLang="tr-TR" sz="2400" baseline="-25000" dirty="0">
                <a:latin typeface="Arial" panose="020B0604020202020204" pitchFamily="34" charset="0"/>
                <a:cs typeface="Times New Roman" panose="02020603050405020304" pitchFamily="18" charset="0"/>
              </a:rPr>
              <a:t>a </a:t>
            </a:r>
            <a:r>
              <a:rPr lang="tr-TR" altLang="tr-TR" sz="2400" dirty="0">
                <a:latin typeface="Arial" panose="020B0604020202020204" pitchFamily="34" charset="0"/>
                <a:cs typeface="Times New Roman" panose="02020603050405020304" pitchFamily="18" charset="0"/>
              </a:rPr>
              <a:t>= H</a:t>
            </a:r>
            <a:r>
              <a:rPr lang="tr-TR" altLang="tr-TR" sz="2400" baseline="-25000" dirty="0">
                <a:latin typeface="Arial" panose="020B0604020202020204" pitchFamily="34" charset="0"/>
                <a:cs typeface="Times New Roman" panose="02020603050405020304" pitchFamily="18" charset="0"/>
              </a:rPr>
              <a:t>m</a:t>
            </a:r>
            <a:r>
              <a:rPr lang="tr-TR" altLang="tr-TR" sz="2400" dirty="0">
                <a:latin typeface="Arial" panose="020B0604020202020204" pitchFamily="34" charset="0"/>
                <a:cs typeface="Times New Roman" panose="02020603050405020304" pitchFamily="18" charset="0"/>
              </a:rPr>
              <a:t> + h</a:t>
            </a:r>
            <a:r>
              <a:rPr lang="tr-TR" altLang="tr-TR" sz="2400" baseline="-25000" dirty="0">
                <a:latin typeface="Arial" panose="020B0604020202020204" pitchFamily="34" charset="0"/>
                <a:cs typeface="Times New Roman" panose="02020603050405020304" pitchFamily="18" charset="0"/>
              </a:rPr>
              <a:t>y</a:t>
            </a:r>
            <a:r>
              <a:rPr lang="tr-TR" altLang="tr-TR" sz="2400" dirty="0">
                <a:latin typeface="Arial" panose="020B0604020202020204" pitchFamily="34" charset="0"/>
                <a:cs typeface="Times New Roman" panose="02020603050405020304" pitchFamily="18" charset="0"/>
              </a:rPr>
              <a:t> = 17.02 + 1.00 = 18.02 m </a:t>
            </a:r>
            <a:r>
              <a:rPr lang="tr-TR" altLang="tr-TR" sz="2400" dirty="0">
                <a:latin typeface="Arial" panose="020B0604020202020204" pitchFamily="34" charset="0"/>
                <a:cs typeface="Times New Roman" panose="02020603050405020304" pitchFamily="18" charset="0"/>
                <a:sym typeface="Symbol" panose="05050102010706020507" pitchFamily="18" charset="2"/>
              </a:rPr>
              <a:t> 18 m</a:t>
            </a:r>
            <a:endParaRPr lang="tr-TR" altLang="tr-TR" sz="2400" dirty="0">
              <a:latin typeface="Arial" panose="020B0604020202020204" pitchFamily="34" charset="0"/>
              <a:ea typeface="Times New Roman" panose="02020603050405020304" pitchFamily="18" charset="0"/>
            </a:endParaRPr>
          </a:p>
        </p:txBody>
      </p:sp>
      <p:sp>
        <p:nvSpPr>
          <p:cNvPr id="59403" name="25 Dikdörtgen"/>
          <p:cNvSpPr/>
          <p:nvPr/>
        </p:nvSpPr>
        <p:spPr>
          <a:xfrm>
            <a:off x="-171450" y="4251325"/>
            <a:ext cx="8982075" cy="460375"/>
          </a:xfrm>
          <a:prstGeom prst="rect">
            <a:avLst/>
          </a:prstGeom>
          <a:noFill/>
          <a:ln w="9525">
            <a:noFill/>
          </a:ln>
        </p:spPr>
        <p:txBody>
          <a:bodyPr>
            <a:spAutoFit/>
          </a:bodyPr>
          <a:lstStyle/>
          <a:p>
            <a:pPr marL="457200" indent="-457200" algn="just" eaLnBrk="1" hangingPunct="1"/>
            <a:r>
              <a:rPr lang="tr-TR" altLang="tr-TR" sz="2400" b="1" dirty="0">
                <a:latin typeface="Arial" panose="020B0604020202020204" pitchFamily="34" charset="0"/>
                <a:cs typeface="Times New Roman" panose="02020603050405020304" pitchFamily="18" charset="0"/>
              </a:rPr>
              <a:t>	</a:t>
            </a:r>
            <a:r>
              <a:rPr lang="tr-TR" altLang="tr-TR" sz="2400" dirty="0">
                <a:latin typeface="Arial" panose="020B0604020202020204" pitchFamily="34" charset="0"/>
                <a:cs typeface="Times New Roman" panose="02020603050405020304" pitchFamily="18" charset="0"/>
              </a:rPr>
              <a:t>Diğer aşamalar bilinen biçimde yapılarak proje tamamlanır. </a:t>
            </a:r>
            <a:endParaRPr lang="tr-TR" altLang="tr-TR" sz="2400" dirty="0">
              <a:latin typeface="Arial" panose="020B0604020202020204" pitchFamily="34" charset="0"/>
              <a:ea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322263"/>
            <a:ext cx="8893175" cy="2770188"/>
          </a:xfrm>
          <a:prstGeom prst="rect">
            <a:avLst/>
          </a:prstGeom>
          <a:noFill/>
          <a:ln w="9525">
            <a:noFill/>
            <a:miter lim="800000"/>
          </a:ln>
          <a:effectLst/>
        </p:spPr>
        <p:txBody>
          <a:bodyPr anchor="ctr">
            <a:spAutoFit/>
          </a:bodyPr>
          <a:lstStyle/>
          <a:p>
            <a:pPr marL="457200" indent="-457200" algn="just" eaLnBrk="1" hangingPunct="1">
              <a:buNone/>
            </a:pPr>
            <a:r>
              <a:rPr sz="2000" dirty="0">
                <a:latin typeface="Calibri" panose="020F0502020204030204" pitchFamily="34" charset="0"/>
              </a:rPr>
              <a:t>		</a:t>
            </a:r>
            <a:r>
              <a:rPr sz="2000" b="1" dirty="0">
                <a:latin typeface="Calibri" panose="020F0502020204030204" pitchFamily="34" charset="0"/>
                <a:cs typeface="Arial" panose="020B0604020202020204" pitchFamily="34" charset="0"/>
              </a:rPr>
              <a:t>KAYNAK ARAŞTIRMASI</a:t>
            </a:r>
          </a:p>
          <a:p>
            <a:pPr marL="457200" indent="-457200" algn="just" eaLnBrk="1" hangingPunct="1">
              <a:buNone/>
            </a:pPr>
            <a:r>
              <a:rPr sz="2000" dirty="0">
                <a:latin typeface="Calibri" panose="020F0502020204030204" pitchFamily="34" charset="0"/>
              </a:rPr>
              <a:t>		Profillerin incelenmesi sonucunda, 150 cm toprak derinliğine kadar geçirimsiz bir katmana ya da taban suyuna rastlanmamıştır. Dolayısı ile topraklar derindir ve drenaj sorunu bulunmamaktadır. Çizelge 2’ den görüleceği gibi, toprağın elektriksel iletkenliği 0.38 – 1.19 dS/m arasında değişmektedir ve alanda tuzluluk sorunu bulunmamaktadır.  </a:t>
            </a:r>
          </a:p>
          <a:p>
            <a:pPr marL="457200" indent="-457200" algn="just" eaLnBrk="1" hangingPunct="1">
              <a:buNone/>
            </a:pPr>
            <a:r>
              <a:rPr sz="2000" dirty="0">
                <a:latin typeface="Calibri" panose="020F0502020204030204" pitchFamily="34" charset="0"/>
              </a:rPr>
              <a:t> </a:t>
            </a:r>
          </a:p>
          <a:p>
            <a:pPr marL="457200" indent="-457200" algn="just" eaLnBrk="1" hangingPunct="1">
              <a:buNone/>
            </a:pPr>
            <a:endParaRPr sz="1600" dirty="0">
              <a:latin typeface="Calibri" panose="020F0502020204030204" pitchFamily="34" charset="0"/>
              <a:cs typeface="Arial" panose="020B0604020202020204" pitchFamily="34" charset="0"/>
            </a:endParaRPr>
          </a:p>
          <a:p>
            <a:pPr marL="457200" indent="-457200" eaLnBrk="1" hangingPunct="1">
              <a:buNone/>
            </a:pPr>
            <a:endParaRPr dirty="0">
              <a:latin typeface="Calibri" panose="020F0502020204030204" pitchFamily="34" charset="0"/>
              <a:ea typeface="Arial" panose="020B0604020202020204" pitchFamily="34" charset="0"/>
            </a:endParaRPr>
          </a:p>
        </p:txBody>
      </p:sp>
      <p:sp>
        <p:nvSpPr>
          <p:cNvPr id="3" name="Rectangle 1"/>
          <p:cNvSpPr>
            <a:spLocks noChangeArrowheads="1"/>
          </p:cNvSpPr>
          <p:nvPr/>
        </p:nvSpPr>
        <p:spPr bwMode="auto">
          <a:xfrm>
            <a:off x="250825" y="2060575"/>
            <a:ext cx="8893175" cy="1754188"/>
          </a:xfrm>
          <a:prstGeom prst="rect">
            <a:avLst/>
          </a:prstGeom>
          <a:noFill/>
          <a:ln w="9525">
            <a:noFill/>
            <a:miter lim="800000"/>
          </a:ln>
          <a:effectLst/>
        </p:spPr>
        <p:txBody>
          <a:bodyPr anchor="ctr">
            <a:spAutoFit/>
          </a:bodyPr>
          <a:lstStyle/>
          <a:p>
            <a:pPr marL="0" marR="0" lvl="0" indent="0" algn="just" defTabSz="914400" rtl="0" eaLnBrk="1" fontAlgn="auto" latinLnBrk="0" hangingPunct="1">
              <a:lnSpc>
                <a:spcPct val="100000"/>
              </a:lnSpc>
              <a:spcBef>
                <a:spcPts val="0"/>
              </a:spcBef>
              <a:spcAft>
                <a:spcPts val="0"/>
              </a:spcAft>
              <a:buClrTx/>
              <a:buSzTx/>
              <a:buFontTx/>
              <a:buNone/>
              <a:defRPr/>
            </a:pPr>
            <a:r>
              <a:rPr kumimoji="0" lang="tr-TR" sz="1800" b="0" i="0" u="none" strike="noStrike" kern="1200" cap="none" spc="0" normalizeH="0" baseline="0" noProof="0" dirty="0">
                <a:ln>
                  <a:noFill/>
                </a:ln>
                <a:solidFill>
                  <a:schemeClr val="tx1"/>
                </a:solidFill>
                <a:effectLst/>
                <a:uLnTx/>
                <a:uFillTx/>
                <a:latin typeface="+mn-lt"/>
                <a:ea typeface="+mn-ea"/>
                <a:cs typeface="+mn-cs"/>
              </a:rPr>
              <a:t>		</a:t>
            </a:r>
          </a:p>
          <a:p>
            <a:pPr marL="457200" marR="0" lvl="0" indent="-457200" algn="just" defTabSz="914400" rtl="0" eaLnBrk="1" fontAlgn="auto" latinLnBrk="0" hangingPunct="1">
              <a:lnSpc>
                <a:spcPct val="100000"/>
              </a:lnSpc>
              <a:spcBef>
                <a:spcPts val="0"/>
              </a:spcBef>
              <a:spcAft>
                <a:spcPts val="0"/>
              </a:spcAft>
              <a:buClrTx/>
              <a:buSzTx/>
              <a:buFontTx/>
              <a:buNone/>
              <a:defRPr/>
            </a:pPr>
            <a:r>
              <a:rPr kumimoji="0" lang="tr-TR" sz="1800" b="0" i="0" u="none" strike="noStrike" kern="1200" cap="none" spc="0" normalizeH="0" baseline="0" noProof="0" dirty="0">
                <a:ln>
                  <a:noFill/>
                </a:ln>
                <a:solidFill>
                  <a:schemeClr val="tx1"/>
                </a:solidFill>
                <a:effectLst/>
                <a:uLnTx/>
                <a:uFillTx/>
                <a:latin typeface="+mn-lt"/>
                <a:ea typeface="+mn-ea"/>
                <a:cs typeface="+mn-cs"/>
              </a:rPr>
              <a:t>	Çizelge 2. Proje alanı topraklarının bazı fiziksel özellikleri</a:t>
            </a:r>
          </a:p>
          <a:p>
            <a:pPr marL="457200" marR="0" lvl="0" indent="-457200" algn="just" defTabSz="914400" rtl="0" eaLnBrk="1" fontAlgn="auto" latinLnBrk="0" hangingPunct="1">
              <a:lnSpc>
                <a:spcPct val="100000"/>
              </a:lnSpc>
              <a:spcBef>
                <a:spcPts val="0"/>
              </a:spcBef>
              <a:spcAft>
                <a:spcPts val="0"/>
              </a:spcAft>
              <a:buClrTx/>
              <a:buSzTx/>
              <a:buFontTx/>
              <a:buNone/>
              <a:defRPr/>
            </a:pPr>
            <a:endParaRPr kumimoji="0" lang="tr-TR" sz="1800" b="1" i="0" u="none" strike="noStrike" kern="1200" cap="none" spc="0" normalizeH="0" baseline="0" noProof="0" dirty="0">
              <a:ln>
                <a:noFill/>
              </a:ln>
              <a:solidFill>
                <a:schemeClr val="tx1"/>
              </a:solidFill>
              <a:effectLst/>
              <a:uLnTx/>
              <a:uFillTx/>
              <a:latin typeface="+mn-lt"/>
              <a:ea typeface="+mn-ea"/>
              <a:cs typeface="Arial" panose="020B0604020202020204" pitchFamily="34" charset="0"/>
            </a:endParaRPr>
          </a:p>
          <a:p>
            <a:pPr marL="457200" marR="0" lvl="0" indent="-457200" algn="just" defTabSz="914400" rtl="0" eaLnBrk="1" fontAlgn="auto" latinLnBrk="0" hangingPunct="1">
              <a:lnSpc>
                <a:spcPct val="100000"/>
              </a:lnSpc>
              <a:spcBef>
                <a:spcPts val="0"/>
              </a:spcBef>
              <a:spcAft>
                <a:spcPts val="0"/>
              </a:spcAft>
              <a:buClrTx/>
              <a:buSzTx/>
              <a:buFontTx/>
              <a:buNone/>
              <a:defRPr/>
            </a:pPr>
            <a:r>
              <a:rPr kumimoji="0" lang="tr-TR" sz="1800" b="1" i="0" u="none" strike="noStrike" kern="1200" cap="none" spc="0" normalizeH="0" baseline="0" noProof="0" dirty="0">
                <a:ln>
                  <a:noFill/>
                </a:ln>
                <a:solidFill>
                  <a:schemeClr val="tx1"/>
                </a:solidFill>
                <a:effectLst/>
                <a:uLnTx/>
                <a:uFillTx/>
                <a:latin typeface="+mn-lt"/>
                <a:ea typeface="+mn-ea"/>
                <a:cs typeface="Arial" panose="020B0604020202020204" pitchFamily="34" charset="0"/>
              </a:rPr>
              <a:t> </a:t>
            </a:r>
          </a:p>
          <a:p>
            <a:pPr marL="0" marR="0" lvl="0" indent="0" algn="just" defTabSz="914400" rtl="0" eaLnBrk="1" fontAlgn="auto" latinLnBrk="0" hangingPunct="1">
              <a:lnSpc>
                <a:spcPct val="100000"/>
              </a:lnSpc>
              <a:spcBef>
                <a:spcPts val="0"/>
              </a:spcBef>
              <a:spcAft>
                <a:spcPts val="0"/>
              </a:spcAft>
              <a:buClrTx/>
              <a:buSzTx/>
              <a:buFontTx/>
              <a:buNone/>
              <a:defRPr/>
            </a:pPr>
            <a:r>
              <a:rPr kumimoji="0" lang="tr-TR" sz="18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Arial" panose="020B0604020202020204" pitchFamily="34" charset="0"/>
              </a:rPr>
              <a:t>	</a:t>
            </a:r>
            <a:endParaRPr kumimoji="0" lang="tr-TR"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defRPr/>
            </a:pPr>
            <a:endParaRPr kumimoji="0" lang="tr-TR" sz="1800" b="0" i="0" u="none" strike="noStrike" kern="1200" cap="none" spc="0" normalizeH="0" baseline="0" noProof="0" dirty="0">
              <a:ln>
                <a:noFill/>
              </a:ln>
              <a:solidFill>
                <a:schemeClr val="tx1"/>
              </a:solidFill>
              <a:effectLst/>
              <a:uLnTx/>
              <a:uFillTx/>
              <a:latin typeface="+mn-lt"/>
              <a:ea typeface="+mn-ea"/>
              <a:cs typeface="Arial" panose="020B0604020202020204" pitchFamily="34" charset="0"/>
            </a:endParaRPr>
          </a:p>
        </p:txBody>
      </p:sp>
      <p:graphicFrame>
        <p:nvGraphicFramePr>
          <p:cNvPr id="29700" name="Table 29699"/>
          <p:cNvGraphicFramePr/>
          <p:nvPr/>
        </p:nvGraphicFramePr>
        <p:xfrm>
          <a:off x="827088" y="2708275"/>
          <a:ext cx="7848600" cy="3175317"/>
        </p:xfrm>
        <a:graphic>
          <a:graphicData uri="http://schemas.openxmlformats.org/drawingml/2006/table">
            <a:tbl>
              <a:tblPr/>
              <a:tblGrid>
                <a:gridCol w="1006475">
                  <a:extLst>
                    <a:ext uri="{9D8B030D-6E8A-4147-A177-3AD203B41FA5}">
                      <a16:colId xmlns:a16="http://schemas.microsoft.com/office/drawing/2014/main" val="20000"/>
                    </a:ext>
                  </a:extLst>
                </a:gridCol>
                <a:gridCol w="784225">
                  <a:extLst>
                    <a:ext uri="{9D8B030D-6E8A-4147-A177-3AD203B41FA5}">
                      <a16:colId xmlns:a16="http://schemas.microsoft.com/office/drawing/2014/main" val="20001"/>
                    </a:ext>
                  </a:extLst>
                </a:gridCol>
                <a:gridCol w="673100">
                  <a:extLst>
                    <a:ext uri="{9D8B030D-6E8A-4147-A177-3AD203B41FA5}">
                      <a16:colId xmlns:a16="http://schemas.microsoft.com/office/drawing/2014/main" val="20002"/>
                    </a:ext>
                  </a:extLst>
                </a:gridCol>
                <a:gridCol w="906463">
                  <a:extLst>
                    <a:ext uri="{9D8B030D-6E8A-4147-A177-3AD203B41FA5}">
                      <a16:colId xmlns:a16="http://schemas.microsoft.com/office/drawing/2014/main" val="20003"/>
                    </a:ext>
                  </a:extLst>
                </a:gridCol>
                <a:gridCol w="774700">
                  <a:extLst>
                    <a:ext uri="{9D8B030D-6E8A-4147-A177-3AD203B41FA5}">
                      <a16:colId xmlns:a16="http://schemas.microsoft.com/office/drawing/2014/main" val="20004"/>
                    </a:ext>
                  </a:extLst>
                </a:gridCol>
                <a:gridCol w="901700">
                  <a:extLst>
                    <a:ext uri="{9D8B030D-6E8A-4147-A177-3AD203B41FA5}">
                      <a16:colId xmlns:a16="http://schemas.microsoft.com/office/drawing/2014/main" val="20005"/>
                    </a:ext>
                  </a:extLst>
                </a:gridCol>
                <a:gridCol w="1012825">
                  <a:extLst>
                    <a:ext uri="{9D8B030D-6E8A-4147-A177-3AD203B41FA5}">
                      <a16:colId xmlns:a16="http://schemas.microsoft.com/office/drawing/2014/main" val="20006"/>
                    </a:ext>
                  </a:extLst>
                </a:gridCol>
                <a:gridCol w="1004887">
                  <a:extLst>
                    <a:ext uri="{9D8B030D-6E8A-4147-A177-3AD203B41FA5}">
                      <a16:colId xmlns:a16="http://schemas.microsoft.com/office/drawing/2014/main" val="20007"/>
                    </a:ext>
                  </a:extLst>
                </a:gridCol>
                <a:gridCol w="784225">
                  <a:extLst>
                    <a:ext uri="{9D8B030D-6E8A-4147-A177-3AD203B41FA5}">
                      <a16:colId xmlns:a16="http://schemas.microsoft.com/office/drawing/2014/main" val="20008"/>
                    </a:ext>
                  </a:extLst>
                </a:gridCol>
              </a:tblGrid>
              <a:tr h="334963">
                <a:tc row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Profil</a:t>
                      </a:r>
                    </a:p>
                    <a:p>
                      <a:pPr lvl="0" algn="ctr" eaLnBrk="1" hangingPunct="1">
                        <a:buNone/>
                      </a:pPr>
                      <a:r>
                        <a:rPr sz="1100" b="1" dirty="0">
                          <a:latin typeface="Calibri" panose="020F0502020204030204" pitchFamily="34" charset="0"/>
                          <a:cs typeface="Times New Roman" panose="02020603050405020304" pitchFamily="18" charset="0"/>
                        </a:rPr>
                        <a:t>no</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Derinlik</a:t>
                      </a:r>
                    </a:p>
                    <a:p>
                      <a:pPr lvl="0" algn="ctr" eaLnBrk="1" hangingPunct="1">
                        <a:buNone/>
                      </a:pPr>
                      <a:r>
                        <a:rPr sz="1100" b="1" dirty="0">
                          <a:latin typeface="Calibri" panose="020F0502020204030204" pitchFamily="34" charset="0"/>
                          <a:cs typeface="Times New Roman" panose="02020603050405020304" pitchFamily="18" charset="0"/>
                        </a:rPr>
                        <a:t>(cm)</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Bünye</a:t>
                      </a:r>
                    </a:p>
                    <a:p>
                      <a:pPr lvl="0" algn="ctr" eaLnBrk="1" hangingPunct="1">
                        <a:buNone/>
                      </a:pPr>
                      <a:r>
                        <a:rPr sz="1100" b="1" dirty="0">
                          <a:latin typeface="Calibri" panose="020F0502020204030204" pitchFamily="34" charset="0"/>
                          <a:cs typeface="Times New Roman" panose="02020603050405020304" pitchFamily="18" charset="0"/>
                        </a:rPr>
                        <a:t>sınıfı</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Tarla</a:t>
                      </a:r>
                    </a:p>
                    <a:p>
                      <a:pPr lvl="0" algn="ctr" eaLnBrk="1" hangingPunct="1">
                        <a:buNone/>
                      </a:pPr>
                      <a:r>
                        <a:rPr sz="1100" b="1" dirty="0">
                          <a:latin typeface="Calibri" panose="020F0502020204030204" pitchFamily="34" charset="0"/>
                          <a:cs typeface="Times New Roman" panose="02020603050405020304" pitchFamily="18" charset="0"/>
                        </a:rPr>
                        <a:t>kapasitesi,</a:t>
                      </a:r>
                    </a:p>
                    <a:p>
                      <a:pPr lvl="0" algn="ctr" eaLnBrk="1" hangingPunct="1">
                        <a:buNone/>
                      </a:pPr>
                      <a:r>
                        <a:rPr sz="1100" b="1" dirty="0">
                          <a:latin typeface="Calibri" panose="020F0502020204030204" pitchFamily="34" charset="0"/>
                          <a:cs typeface="Times New Roman" panose="02020603050405020304" pitchFamily="18" charset="0"/>
                        </a:rPr>
                        <a:t>TK (%)</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Solma noktası,</a:t>
                      </a:r>
                    </a:p>
                    <a:p>
                      <a:pPr lvl="0" algn="ctr" eaLnBrk="1" hangingPunct="1">
                        <a:buNone/>
                      </a:pPr>
                      <a:r>
                        <a:rPr sz="1100" b="1" dirty="0">
                          <a:latin typeface="Calibri" panose="020F0502020204030204" pitchFamily="34" charset="0"/>
                          <a:cs typeface="Times New Roman" panose="02020603050405020304" pitchFamily="18" charset="0"/>
                        </a:rPr>
                        <a:t>SN (%)</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Hacim ağırlığı,</a:t>
                      </a:r>
                    </a:p>
                    <a:p>
                      <a:pPr lvl="0" algn="ctr" eaLnBrk="1" hangingPunct="1">
                        <a:buNone/>
                      </a:pPr>
                      <a:r>
                        <a:rPr sz="1100" b="1" dirty="0">
                          <a:latin typeface="Calibri" panose="020F0502020204030204" pitchFamily="34" charset="0"/>
                          <a:cs typeface="Times New Roman" panose="02020603050405020304" pitchFamily="18" charset="0"/>
                          <a:sym typeface="Symbol" panose="05050102010706020507" pitchFamily="18" charset="2"/>
                        </a:rPr>
                        <a:t></a:t>
                      </a:r>
                      <a:r>
                        <a:rPr sz="1100" b="1" baseline="-25000" dirty="0">
                          <a:latin typeface="Calibri" panose="020F0502020204030204" pitchFamily="34" charset="0"/>
                          <a:cs typeface="Times New Roman" panose="02020603050405020304" pitchFamily="18" charset="0"/>
                        </a:rPr>
                        <a:t>t</a:t>
                      </a:r>
                      <a:r>
                        <a:rPr sz="1100" b="1" dirty="0">
                          <a:latin typeface="Calibri" panose="020F0502020204030204" pitchFamily="34" charset="0"/>
                          <a:cs typeface="Times New Roman" panose="02020603050405020304" pitchFamily="18" charset="0"/>
                        </a:rPr>
                        <a:t> (g/cm</a:t>
                      </a:r>
                      <a:r>
                        <a:rPr sz="1100" b="1" baseline="30000" dirty="0">
                          <a:latin typeface="Calibri" panose="020F0502020204030204" pitchFamily="34" charset="0"/>
                          <a:cs typeface="Times New Roman" panose="02020603050405020304" pitchFamily="18" charset="0"/>
                        </a:rPr>
                        <a:t>3</a:t>
                      </a:r>
                      <a:r>
                        <a:rPr sz="1100" b="1" dirty="0">
                          <a:latin typeface="Calibri" panose="020F0502020204030204" pitchFamily="34" charset="0"/>
                          <a:cs typeface="Times New Roman" panose="02020603050405020304" pitchFamily="18" charset="0"/>
                        </a:rPr>
                        <a:t>)</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row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Elektriksel iletkenlik,</a:t>
                      </a:r>
                    </a:p>
                    <a:p>
                      <a:pPr lvl="0" algn="ctr" eaLnBrk="1" hangingPunct="1">
                        <a:buNone/>
                      </a:pPr>
                      <a:r>
                        <a:rPr sz="1100" b="1" dirty="0">
                          <a:latin typeface="Calibri" panose="020F0502020204030204" pitchFamily="34" charset="0"/>
                          <a:cs typeface="Times New Roman" panose="02020603050405020304" pitchFamily="18" charset="0"/>
                        </a:rPr>
                        <a:t>EC (dS/m)</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Kullanılabilir su tutma kapasitesi</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tr-TR"/>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0"/>
                  </a:ext>
                </a:extLst>
              </a:tr>
              <a:tr h="196850">
                <a:tc vMerge="1">
                  <a:txBody>
                    <a:bodyPr/>
                    <a:lstStyle/>
                    <a:p>
                      <a:endParaRPr lang="tr-T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xBody>
                    <a:bodyPr/>
                    <a:lstStyle/>
                    <a:p>
                      <a:endParaRPr lang="tr-T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xBody>
                    <a:bodyPr/>
                    <a:lstStyle/>
                    <a:p>
                      <a:endParaRPr lang="tr-T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xBody>
                    <a:bodyPr/>
                    <a:lstStyle/>
                    <a:p>
                      <a:endParaRPr lang="tr-T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xBody>
                    <a:bodyPr/>
                    <a:lstStyle/>
                    <a:p>
                      <a:endParaRPr lang="tr-T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xBody>
                    <a:bodyPr/>
                    <a:lstStyle/>
                    <a:p>
                      <a:endParaRPr lang="tr-T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vMerge="1">
                  <a:txBody>
                    <a:bodyPr/>
                    <a:lstStyle/>
                    <a:p>
                      <a:endParaRPr lang="tr-T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mm/30 cm</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b="1" dirty="0">
                          <a:latin typeface="Calibri" panose="020F0502020204030204" pitchFamily="34" charset="0"/>
                          <a:cs typeface="Times New Roman" panose="02020603050405020304" pitchFamily="18" charset="0"/>
                        </a:rPr>
                        <a:t>Toplam</a:t>
                      </a:r>
                      <a:endParaRPr lang="en-US" sz="1100" b="1"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8106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1</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0-30</a:t>
                      </a:r>
                    </a:p>
                    <a:p>
                      <a:pPr lvl="0" algn="ctr" eaLnBrk="1" hangingPunct="1">
                        <a:buNone/>
                      </a:pPr>
                      <a:r>
                        <a:rPr sz="1100" dirty="0">
                          <a:latin typeface="Calibri" panose="020F0502020204030204" pitchFamily="34" charset="0"/>
                          <a:cs typeface="Times New Roman" panose="02020603050405020304" pitchFamily="18" charset="0"/>
                        </a:rPr>
                        <a:t>30-60</a:t>
                      </a:r>
                    </a:p>
                    <a:p>
                      <a:pPr lvl="0" algn="ctr" eaLnBrk="1" hangingPunct="1">
                        <a:buNone/>
                      </a:pPr>
                      <a:r>
                        <a:rPr sz="1100" dirty="0">
                          <a:latin typeface="Calibri" panose="020F0502020204030204" pitchFamily="34" charset="0"/>
                          <a:cs typeface="Times New Roman" panose="02020603050405020304" pitchFamily="18" charset="0"/>
                        </a:rPr>
                        <a:t>60-90</a:t>
                      </a:r>
                    </a:p>
                    <a:p>
                      <a:pPr lvl="0" algn="ctr" eaLnBrk="1" hangingPunct="1">
                        <a:buNone/>
                      </a:pPr>
                      <a:r>
                        <a:rPr sz="1100" dirty="0">
                          <a:latin typeface="Calibri" panose="020F0502020204030204" pitchFamily="34" charset="0"/>
                          <a:cs typeface="Times New Roman" panose="02020603050405020304" pitchFamily="18" charset="0"/>
                        </a:rPr>
                        <a:t>90-120</a:t>
                      </a:r>
                    </a:p>
                    <a:p>
                      <a:pPr lvl="0" algn="ctr" eaLnBrk="1" hangingPunct="1">
                        <a:buNone/>
                      </a:pPr>
                      <a:r>
                        <a:rPr sz="1100" dirty="0">
                          <a:latin typeface="Calibri" panose="020F0502020204030204" pitchFamily="34" charset="0"/>
                          <a:cs typeface="Times New Roman" panose="02020603050405020304" pitchFamily="18" charset="0"/>
                        </a:rPr>
                        <a:t>120-150</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CL</a:t>
                      </a:r>
                    </a:p>
                    <a:p>
                      <a:pPr lvl="0" algn="ctr" eaLnBrk="1" hangingPunct="1">
                        <a:buNone/>
                      </a:pPr>
                      <a:r>
                        <a:rPr sz="1100" dirty="0">
                          <a:latin typeface="Calibri" panose="020F0502020204030204" pitchFamily="34" charset="0"/>
                          <a:cs typeface="Times New Roman" panose="02020603050405020304" pitchFamily="18" charset="0"/>
                        </a:rPr>
                        <a:t>CL</a:t>
                      </a:r>
                    </a:p>
                    <a:p>
                      <a:pPr lvl="0" algn="ctr" eaLnBrk="1" hangingPunct="1">
                        <a:buNone/>
                      </a:pPr>
                      <a:r>
                        <a:rPr sz="1100" dirty="0">
                          <a:latin typeface="Calibri" panose="020F0502020204030204" pitchFamily="34" charset="0"/>
                          <a:cs typeface="Times New Roman" panose="02020603050405020304" pitchFamily="18" charset="0"/>
                        </a:rPr>
                        <a:t>CL</a:t>
                      </a:r>
                    </a:p>
                    <a:p>
                      <a:pPr lvl="0" algn="ctr" eaLnBrk="1" hangingPunct="1">
                        <a:buNone/>
                      </a:pPr>
                      <a:r>
                        <a:rPr sz="1100" dirty="0">
                          <a:latin typeface="Calibri" panose="020F0502020204030204" pitchFamily="34" charset="0"/>
                          <a:cs typeface="Times New Roman" panose="02020603050405020304" pitchFamily="18" charset="0"/>
                        </a:rPr>
                        <a:t>C</a:t>
                      </a:r>
                    </a:p>
                    <a:p>
                      <a:pPr lvl="0" algn="ctr" eaLnBrk="1" hangingPunct="1">
                        <a:buNone/>
                      </a:pPr>
                      <a:r>
                        <a:rPr sz="1100" dirty="0">
                          <a:latin typeface="Calibri" panose="020F0502020204030204" pitchFamily="34" charset="0"/>
                          <a:cs typeface="Times New Roman" panose="02020603050405020304" pitchFamily="18" charset="0"/>
                        </a:rPr>
                        <a:t>C</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33.4</a:t>
                      </a:r>
                    </a:p>
                    <a:p>
                      <a:pPr lvl="0" algn="ctr" eaLnBrk="1" hangingPunct="1">
                        <a:buNone/>
                      </a:pPr>
                      <a:r>
                        <a:rPr sz="1100" dirty="0">
                          <a:latin typeface="Calibri" panose="020F0502020204030204" pitchFamily="34" charset="0"/>
                          <a:cs typeface="Times New Roman" panose="02020603050405020304" pitchFamily="18" charset="0"/>
                        </a:rPr>
                        <a:t>32.7</a:t>
                      </a:r>
                    </a:p>
                    <a:p>
                      <a:pPr lvl="0" algn="ctr" eaLnBrk="1" hangingPunct="1">
                        <a:buNone/>
                      </a:pPr>
                      <a:r>
                        <a:rPr sz="1100" dirty="0">
                          <a:latin typeface="Calibri" panose="020F0502020204030204" pitchFamily="34" charset="0"/>
                          <a:cs typeface="Times New Roman" panose="02020603050405020304" pitchFamily="18" charset="0"/>
                        </a:rPr>
                        <a:t>33.6</a:t>
                      </a:r>
                    </a:p>
                    <a:p>
                      <a:pPr lvl="0" algn="ctr" eaLnBrk="1" hangingPunct="1">
                        <a:buNone/>
                      </a:pPr>
                      <a:r>
                        <a:rPr sz="1100" dirty="0">
                          <a:latin typeface="Calibri" panose="020F0502020204030204" pitchFamily="34" charset="0"/>
                          <a:cs typeface="Times New Roman" panose="02020603050405020304" pitchFamily="18" charset="0"/>
                        </a:rPr>
                        <a:t>35.8</a:t>
                      </a:r>
                    </a:p>
                    <a:p>
                      <a:pPr lvl="0" algn="ctr" eaLnBrk="1" hangingPunct="1">
                        <a:buNone/>
                      </a:pPr>
                      <a:r>
                        <a:rPr sz="1100" dirty="0">
                          <a:latin typeface="Calibri" panose="020F0502020204030204" pitchFamily="34" charset="0"/>
                          <a:cs typeface="Times New Roman" panose="02020603050405020304" pitchFamily="18" charset="0"/>
                        </a:rPr>
                        <a:t>35.0</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18.6</a:t>
                      </a:r>
                    </a:p>
                    <a:p>
                      <a:pPr lvl="0" algn="ctr" eaLnBrk="1" hangingPunct="1">
                        <a:buNone/>
                      </a:pPr>
                      <a:r>
                        <a:rPr sz="1100" dirty="0">
                          <a:latin typeface="Calibri" panose="020F0502020204030204" pitchFamily="34" charset="0"/>
                          <a:cs typeface="Times New Roman" panose="02020603050405020304" pitchFamily="18" charset="0"/>
                        </a:rPr>
                        <a:t>17.8</a:t>
                      </a:r>
                    </a:p>
                    <a:p>
                      <a:pPr lvl="0" algn="ctr" eaLnBrk="1" hangingPunct="1">
                        <a:buNone/>
                      </a:pPr>
                      <a:r>
                        <a:rPr sz="1100" dirty="0">
                          <a:latin typeface="Calibri" panose="020F0502020204030204" pitchFamily="34" charset="0"/>
                          <a:cs typeface="Times New Roman" panose="02020603050405020304" pitchFamily="18" charset="0"/>
                        </a:rPr>
                        <a:t>18.2</a:t>
                      </a:r>
                    </a:p>
                    <a:p>
                      <a:pPr lvl="0" algn="ctr" eaLnBrk="1" hangingPunct="1">
                        <a:buNone/>
                      </a:pPr>
                      <a:r>
                        <a:rPr sz="1100" dirty="0">
                          <a:latin typeface="Calibri" panose="020F0502020204030204" pitchFamily="34" charset="0"/>
                          <a:cs typeface="Times New Roman" panose="02020603050405020304" pitchFamily="18" charset="0"/>
                        </a:rPr>
                        <a:t>20.7</a:t>
                      </a:r>
                    </a:p>
                    <a:p>
                      <a:pPr lvl="0" algn="ctr" eaLnBrk="1" hangingPunct="1">
                        <a:buNone/>
                      </a:pPr>
                      <a:r>
                        <a:rPr sz="1100" dirty="0">
                          <a:latin typeface="Calibri" panose="020F0502020204030204" pitchFamily="34" charset="0"/>
                          <a:cs typeface="Times New Roman" panose="02020603050405020304" pitchFamily="18" charset="0"/>
                        </a:rPr>
                        <a:t>20.3</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1.33</a:t>
                      </a:r>
                    </a:p>
                    <a:p>
                      <a:pPr lvl="0" algn="ctr" eaLnBrk="1" hangingPunct="1">
                        <a:buNone/>
                      </a:pPr>
                      <a:r>
                        <a:rPr sz="1100" dirty="0">
                          <a:latin typeface="Calibri" panose="020F0502020204030204" pitchFamily="34" charset="0"/>
                          <a:cs typeface="Times New Roman" panose="02020603050405020304" pitchFamily="18" charset="0"/>
                        </a:rPr>
                        <a:t>1.30</a:t>
                      </a:r>
                    </a:p>
                    <a:p>
                      <a:pPr lvl="0" algn="ctr" eaLnBrk="1" hangingPunct="1">
                        <a:buNone/>
                      </a:pPr>
                      <a:r>
                        <a:rPr sz="1100" dirty="0">
                          <a:latin typeface="Calibri" panose="020F0502020204030204" pitchFamily="34" charset="0"/>
                          <a:cs typeface="Times New Roman" panose="02020603050405020304" pitchFamily="18" charset="0"/>
                        </a:rPr>
                        <a:t>1.36</a:t>
                      </a:r>
                    </a:p>
                    <a:p>
                      <a:pPr lvl="0" algn="ctr" eaLnBrk="1" hangingPunct="1">
                        <a:buNone/>
                      </a:pPr>
                      <a:r>
                        <a:rPr sz="1100" dirty="0">
                          <a:latin typeface="Calibri" panose="020F0502020204030204" pitchFamily="34" charset="0"/>
                          <a:cs typeface="Times New Roman" panose="02020603050405020304" pitchFamily="18" charset="0"/>
                        </a:rPr>
                        <a:t>1.22</a:t>
                      </a:r>
                    </a:p>
                    <a:p>
                      <a:pPr lvl="0" algn="ctr" eaLnBrk="1" hangingPunct="1">
                        <a:buNone/>
                      </a:pPr>
                      <a:r>
                        <a:rPr sz="1100" dirty="0">
                          <a:latin typeface="Calibri" panose="020F0502020204030204" pitchFamily="34" charset="0"/>
                          <a:cs typeface="Times New Roman" panose="02020603050405020304" pitchFamily="18" charset="0"/>
                        </a:rPr>
                        <a:t>1.25</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0.77</a:t>
                      </a:r>
                    </a:p>
                    <a:p>
                      <a:pPr lvl="0" algn="ctr" eaLnBrk="1" hangingPunct="1">
                        <a:buNone/>
                      </a:pPr>
                      <a:r>
                        <a:rPr sz="1100" dirty="0">
                          <a:latin typeface="Calibri" panose="020F0502020204030204" pitchFamily="34" charset="0"/>
                          <a:cs typeface="Times New Roman" panose="02020603050405020304" pitchFamily="18" charset="0"/>
                        </a:rPr>
                        <a:t>0.38</a:t>
                      </a:r>
                    </a:p>
                    <a:p>
                      <a:pPr lvl="0" algn="ctr" eaLnBrk="1" hangingPunct="1">
                        <a:buNone/>
                      </a:pPr>
                      <a:r>
                        <a:rPr sz="1100" dirty="0">
                          <a:latin typeface="Calibri" panose="020F0502020204030204" pitchFamily="34" charset="0"/>
                          <a:cs typeface="Times New Roman" panose="02020603050405020304" pitchFamily="18" charset="0"/>
                        </a:rPr>
                        <a:t>0.63</a:t>
                      </a:r>
                    </a:p>
                    <a:p>
                      <a:pPr lvl="0" algn="ctr" eaLnBrk="1" hangingPunct="1">
                        <a:buNone/>
                      </a:pPr>
                      <a:r>
                        <a:rPr sz="1100" dirty="0">
                          <a:latin typeface="Calibri" panose="020F0502020204030204" pitchFamily="34" charset="0"/>
                          <a:cs typeface="Times New Roman" panose="02020603050405020304" pitchFamily="18" charset="0"/>
                        </a:rPr>
                        <a:t>0.92</a:t>
                      </a:r>
                    </a:p>
                    <a:p>
                      <a:pPr lvl="0" algn="ctr" eaLnBrk="1" hangingPunct="1">
                        <a:buNone/>
                      </a:pPr>
                      <a:r>
                        <a:rPr sz="1100" dirty="0">
                          <a:latin typeface="Calibri" panose="020F0502020204030204" pitchFamily="34" charset="0"/>
                          <a:cs typeface="Times New Roman" panose="02020603050405020304" pitchFamily="18" charset="0"/>
                        </a:rPr>
                        <a:t>1.19</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59.1</a:t>
                      </a:r>
                    </a:p>
                    <a:p>
                      <a:pPr lvl="0" algn="ctr" eaLnBrk="1" hangingPunct="1">
                        <a:buNone/>
                      </a:pPr>
                      <a:r>
                        <a:rPr sz="1100" dirty="0">
                          <a:latin typeface="Calibri" panose="020F0502020204030204" pitchFamily="34" charset="0"/>
                          <a:cs typeface="Times New Roman" panose="02020603050405020304" pitchFamily="18" charset="0"/>
                        </a:rPr>
                        <a:t>58.1</a:t>
                      </a:r>
                    </a:p>
                    <a:p>
                      <a:pPr lvl="0" algn="ctr" eaLnBrk="1" hangingPunct="1">
                        <a:buNone/>
                      </a:pPr>
                      <a:r>
                        <a:rPr sz="1100" dirty="0">
                          <a:latin typeface="Calibri" panose="020F0502020204030204" pitchFamily="34" charset="0"/>
                          <a:cs typeface="Times New Roman" panose="02020603050405020304" pitchFamily="18" charset="0"/>
                        </a:rPr>
                        <a:t>62.8</a:t>
                      </a:r>
                    </a:p>
                    <a:p>
                      <a:pPr lvl="0" algn="ctr" eaLnBrk="1" hangingPunct="1">
                        <a:buNone/>
                      </a:pPr>
                      <a:r>
                        <a:rPr sz="1100" dirty="0">
                          <a:latin typeface="Calibri" panose="020F0502020204030204" pitchFamily="34" charset="0"/>
                          <a:cs typeface="Times New Roman" panose="02020603050405020304" pitchFamily="18" charset="0"/>
                        </a:rPr>
                        <a:t>55.3</a:t>
                      </a:r>
                    </a:p>
                    <a:p>
                      <a:pPr lvl="0" algn="ctr" eaLnBrk="1" hangingPunct="1">
                        <a:buNone/>
                      </a:pPr>
                      <a:r>
                        <a:rPr sz="1100" dirty="0">
                          <a:latin typeface="Calibri" panose="020F0502020204030204" pitchFamily="34" charset="0"/>
                          <a:cs typeface="Times New Roman" panose="02020603050405020304" pitchFamily="18" charset="0"/>
                        </a:rPr>
                        <a:t>55.1</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59.1</a:t>
                      </a:r>
                    </a:p>
                    <a:p>
                      <a:pPr lvl="0" algn="ctr" eaLnBrk="1" hangingPunct="1">
                        <a:buNone/>
                      </a:pPr>
                      <a:r>
                        <a:rPr sz="1100" dirty="0">
                          <a:latin typeface="Calibri" panose="020F0502020204030204" pitchFamily="34" charset="0"/>
                          <a:cs typeface="Times New Roman" panose="02020603050405020304" pitchFamily="18" charset="0"/>
                        </a:rPr>
                        <a:t>117.2</a:t>
                      </a:r>
                    </a:p>
                    <a:p>
                      <a:pPr lvl="0" algn="ctr" eaLnBrk="1" hangingPunct="1">
                        <a:buNone/>
                      </a:pPr>
                      <a:r>
                        <a:rPr sz="1100" dirty="0">
                          <a:latin typeface="Calibri" panose="020F0502020204030204" pitchFamily="34" charset="0"/>
                          <a:cs typeface="Times New Roman" panose="02020603050405020304" pitchFamily="18" charset="0"/>
                        </a:rPr>
                        <a:t>180.0</a:t>
                      </a:r>
                    </a:p>
                    <a:p>
                      <a:pPr lvl="0" algn="ctr" eaLnBrk="1" hangingPunct="1">
                        <a:buNone/>
                      </a:pPr>
                      <a:r>
                        <a:rPr sz="1100" dirty="0">
                          <a:latin typeface="Calibri" panose="020F0502020204030204" pitchFamily="34" charset="0"/>
                          <a:cs typeface="Times New Roman" panose="02020603050405020304" pitchFamily="18" charset="0"/>
                        </a:rPr>
                        <a:t>235.3</a:t>
                      </a:r>
                    </a:p>
                    <a:p>
                      <a:pPr lvl="0" algn="ctr" eaLnBrk="1" hangingPunct="1">
                        <a:buNone/>
                      </a:pPr>
                      <a:r>
                        <a:rPr sz="1100" dirty="0">
                          <a:latin typeface="Calibri" panose="020F0502020204030204" pitchFamily="34" charset="0"/>
                          <a:cs typeface="Times New Roman" panose="02020603050405020304" pitchFamily="18" charset="0"/>
                        </a:rPr>
                        <a:t>290.4</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88106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2</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0-30</a:t>
                      </a:r>
                    </a:p>
                    <a:p>
                      <a:pPr lvl="0" algn="ctr" eaLnBrk="1" hangingPunct="1">
                        <a:buNone/>
                      </a:pPr>
                      <a:r>
                        <a:rPr sz="1100" dirty="0">
                          <a:latin typeface="Calibri" panose="020F0502020204030204" pitchFamily="34" charset="0"/>
                          <a:cs typeface="Times New Roman" panose="02020603050405020304" pitchFamily="18" charset="0"/>
                        </a:rPr>
                        <a:t>30-60</a:t>
                      </a:r>
                    </a:p>
                    <a:p>
                      <a:pPr lvl="0" algn="ctr" eaLnBrk="1" hangingPunct="1">
                        <a:buNone/>
                      </a:pPr>
                      <a:r>
                        <a:rPr sz="1100" dirty="0">
                          <a:latin typeface="Calibri" panose="020F0502020204030204" pitchFamily="34" charset="0"/>
                          <a:cs typeface="Times New Roman" panose="02020603050405020304" pitchFamily="18" charset="0"/>
                        </a:rPr>
                        <a:t>60-90</a:t>
                      </a:r>
                    </a:p>
                    <a:p>
                      <a:pPr lvl="0" algn="ctr" eaLnBrk="1" hangingPunct="1">
                        <a:buNone/>
                      </a:pPr>
                      <a:r>
                        <a:rPr sz="1100" dirty="0">
                          <a:latin typeface="Calibri" panose="020F0502020204030204" pitchFamily="34" charset="0"/>
                          <a:cs typeface="Times New Roman" panose="02020603050405020304" pitchFamily="18" charset="0"/>
                        </a:rPr>
                        <a:t>90-120</a:t>
                      </a:r>
                    </a:p>
                    <a:p>
                      <a:pPr lvl="0" algn="ctr" eaLnBrk="1" hangingPunct="1">
                        <a:buNone/>
                      </a:pPr>
                      <a:r>
                        <a:rPr sz="1100" dirty="0">
                          <a:latin typeface="Calibri" panose="020F0502020204030204" pitchFamily="34" charset="0"/>
                          <a:cs typeface="Times New Roman" panose="02020603050405020304" pitchFamily="18" charset="0"/>
                        </a:rPr>
                        <a:t>120-150</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CL</a:t>
                      </a:r>
                    </a:p>
                    <a:p>
                      <a:pPr lvl="0" algn="ctr" eaLnBrk="1" hangingPunct="1">
                        <a:buNone/>
                      </a:pPr>
                      <a:r>
                        <a:rPr sz="1100" dirty="0">
                          <a:latin typeface="Calibri" panose="020F0502020204030204" pitchFamily="34" charset="0"/>
                          <a:cs typeface="Times New Roman" panose="02020603050405020304" pitchFamily="18" charset="0"/>
                        </a:rPr>
                        <a:t>CL</a:t>
                      </a:r>
                    </a:p>
                    <a:p>
                      <a:pPr lvl="0" algn="ctr" eaLnBrk="1" hangingPunct="1">
                        <a:buNone/>
                      </a:pPr>
                      <a:r>
                        <a:rPr sz="1100" dirty="0">
                          <a:latin typeface="Calibri" panose="020F0502020204030204" pitchFamily="34" charset="0"/>
                          <a:cs typeface="Times New Roman" panose="02020603050405020304" pitchFamily="18" charset="0"/>
                        </a:rPr>
                        <a:t>C</a:t>
                      </a:r>
                    </a:p>
                    <a:p>
                      <a:pPr lvl="0" algn="ctr" eaLnBrk="1" hangingPunct="1">
                        <a:buNone/>
                      </a:pPr>
                      <a:r>
                        <a:rPr sz="1100" dirty="0">
                          <a:latin typeface="Calibri" panose="020F0502020204030204" pitchFamily="34" charset="0"/>
                          <a:cs typeface="Times New Roman" panose="02020603050405020304" pitchFamily="18" charset="0"/>
                        </a:rPr>
                        <a:t>C</a:t>
                      </a:r>
                    </a:p>
                    <a:p>
                      <a:pPr lvl="0" algn="ctr" eaLnBrk="1" hangingPunct="1">
                        <a:buNone/>
                      </a:pPr>
                      <a:r>
                        <a:rPr sz="1100" dirty="0">
                          <a:latin typeface="Calibri" panose="020F0502020204030204" pitchFamily="34" charset="0"/>
                          <a:cs typeface="Times New Roman" panose="02020603050405020304" pitchFamily="18" charset="0"/>
                        </a:rPr>
                        <a:t>C</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33.6</a:t>
                      </a:r>
                    </a:p>
                    <a:p>
                      <a:pPr lvl="0" algn="ctr" eaLnBrk="1" hangingPunct="1">
                        <a:buNone/>
                      </a:pPr>
                      <a:r>
                        <a:rPr sz="1100" dirty="0">
                          <a:latin typeface="Calibri" panose="020F0502020204030204" pitchFamily="34" charset="0"/>
                          <a:cs typeface="Times New Roman" panose="02020603050405020304" pitchFamily="18" charset="0"/>
                        </a:rPr>
                        <a:t>32.5</a:t>
                      </a:r>
                    </a:p>
                    <a:p>
                      <a:pPr lvl="0" algn="ctr" eaLnBrk="1" hangingPunct="1">
                        <a:buNone/>
                      </a:pPr>
                      <a:r>
                        <a:rPr sz="1100" dirty="0">
                          <a:latin typeface="Calibri" panose="020F0502020204030204" pitchFamily="34" charset="0"/>
                          <a:cs typeface="Times New Roman" panose="02020603050405020304" pitchFamily="18" charset="0"/>
                        </a:rPr>
                        <a:t>34.4</a:t>
                      </a:r>
                    </a:p>
                    <a:p>
                      <a:pPr lvl="0" algn="ctr" eaLnBrk="1" hangingPunct="1">
                        <a:buNone/>
                      </a:pPr>
                      <a:r>
                        <a:rPr sz="1100" dirty="0">
                          <a:latin typeface="Calibri" panose="020F0502020204030204" pitchFamily="34" charset="0"/>
                          <a:cs typeface="Times New Roman" panose="02020603050405020304" pitchFamily="18" charset="0"/>
                        </a:rPr>
                        <a:t>35.2</a:t>
                      </a:r>
                    </a:p>
                    <a:p>
                      <a:pPr lvl="0" algn="ctr" eaLnBrk="1" hangingPunct="1">
                        <a:buNone/>
                      </a:pPr>
                      <a:r>
                        <a:rPr sz="1100" dirty="0">
                          <a:latin typeface="Calibri" panose="020F0502020204030204" pitchFamily="34" charset="0"/>
                          <a:cs typeface="Times New Roman" panose="02020603050405020304" pitchFamily="18" charset="0"/>
                        </a:rPr>
                        <a:t>35.7</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17.6</a:t>
                      </a:r>
                    </a:p>
                    <a:p>
                      <a:pPr lvl="0" algn="ctr" eaLnBrk="1" hangingPunct="1">
                        <a:buNone/>
                      </a:pPr>
                      <a:r>
                        <a:rPr sz="1100" dirty="0">
                          <a:latin typeface="Calibri" panose="020F0502020204030204" pitchFamily="34" charset="0"/>
                          <a:cs typeface="Times New Roman" panose="02020603050405020304" pitchFamily="18" charset="0"/>
                        </a:rPr>
                        <a:t>18.2</a:t>
                      </a:r>
                    </a:p>
                    <a:p>
                      <a:pPr lvl="0" algn="ctr" eaLnBrk="1" hangingPunct="1">
                        <a:buNone/>
                      </a:pPr>
                      <a:r>
                        <a:rPr sz="1100" dirty="0">
                          <a:latin typeface="Calibri" panose="020F0502020204030204" pitchFamily="34" charset="0"/>
                          <a:cs typeface="Times New Roman" panose="02020603050405020304" pitchFamily="18" charset="0"/>
                        </a:rPr>
                        <a:t>20.1</a:t>
                      </a:r>
                    </a:p>
                    <a:p>
                      <a:pPr lvl="0" algn="ctr" eaLnBrk="1" hangingPunct="1">
                        <a:buNone/>
                      </a:pPr>
                      <a:r>
                        <a:rPr sz="1100" dirty="0">
                          <a:latin typeface="Calibri" panose="020F0502020204030204" pitchFamily="34" charset="0"/>
                          <a:cs typeface="Times New Roman" panose="02020603050405020304" pitchFamily="18" charset="0"/>
                        </a:rPr>
                        <a:t>20.7</a:t>
                      </a:r>
                    </a:p>
                    <a:p>
                      <a:pPr lvl="0" algn="ctr" eaLnBrk="1" hangingPunct="1">
                        <a:buNone/>
                      </a:pPr>
                      <a:r>
                        <a:rPr sz="1100" dirty="0">
                          <a:latin typeface="Calibri" panose="020F0502020204030204" pitchFamily="34" charset="0"/>
                          <a:cs typeface="Times New Roman" panose="02020603050405020304" pitchFamily="18" charset="0"/>
                        </a:rPr>
                        <a:t>19.8</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1.31</a:t>
                      </a:r>
                    </a:p>
                    <a:p>
                      <a:pPr lvl="0" algn="ctr" eaLnBrk="1" hangingPunct="1">
                        <a:buNone/>
                      </a:pPr>
                      <a:r>
                        <a:rPr sz="1100" dirty="0">
                          <a:latin typeface="Calibri" panose="020F0502020204030204" pitchFamily="34" charset="0"/>
                          <a:cs typeface="Times New Roman" panose="02020603050405020304" pitchFamily="18" charset="0"/>
                        </a:rPr>
                        <a:t>1.29</a:t>
                      </a:r>
                    </a:p>
                    <a:p>
                      <a:pPr lvl="0" algn="ctr" eaLnBrk="1" hangingPunct="1">
                        <a:buNone/>
                      </a:pPr>
                      <a:r>
                        <a:rPr sz="1100" dirty="0">
                          <a:latin typeface="Calibri" panose="020F0502020204030204" pitchFamily="34" charset="0"/>
                          <a:cs typeface="Times New Roman" panose="02020603050405020304" pitchFamily="18" charset="0"/>
                        </a:rPr>
                        <a:t>1.18</a:t>
                      </a:r>
                    </a:p>
                    <a:p>
                      <a:pPr lvl="0" algn="ctr" eaLnBrk="1" hangingPunct="1">
                        <a:buNone/>
                      </a:pPr>
                      <a:r>
                        <a:rPr sz="1100" dirty="0">
                          <a:latin typeface="Calibri" panose="020F0502020204030204" pitchFamily="34" charset="0"/>
                          <a:cs typeface="Times New Roman" panose="02020603050405020304" pitchFamily="18" charset="0"/>
                        </a:rPr>
                        <a:t>1.16</a:t>
                      </a:r>
                    </a:p>
                    <a:p>
                      <a:pPr lvl="0" algn="ctr" eaLnBrk="1" hangingPunct="1">
                        <a:buNone/>
                      </a:pPr>
                      <a:r>
                        <a:rPr sz="1100" dirty="0">
                          <a:latin typeface="Calibri" panose="020F0502020204030204" pitchFamily="34" charset="0"/>
                          <a:cs typeface="Times New Roman" panose="02020603050405020304" pitchFamily="18" charset="0"/>
                        </a:rPr>
                        <a:t>1.20</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0.46</a:t>
                      </a:r>
                    </a:p>
                    <a:p>
                      <a:pPr lvl="0" algn="ctr" eaLnBrk="1" hangingPunct="1">
                        <a:buNone/>
                      </a:pPr>
                      <a:r>
                        <a:rPr sz="1100" dirty="0">
                          <a:latin typeface="Calibri" panose="020F0502020204030204" pitchFamily="34" charset="0"/>
                          <a:cs typeface="Times New Roman" panose="02020603050405020304" pitchFamily="18" charset="0"/>
                        </a:rPr>
                        <a:t>0.57</a:t>
                      </a:r>
                    </a:p>
                    <a:p>
                      <a:pPr lvl="0" algn="ctr" eaLnBrk="1" hangingPunct="1">
                        <a:buNone/>
                      </a:pPr>
                      <a:r>
                        <a:rPr sz="1100" dirty="0">
                          <a:latin typeface="Calibri" panose="020F0502020204030204" pitchFamily="34" charset="0"/>
                          <a:cs typeface="Times New Roman" panose="02020603050405020304" pitchFamily="18" charset="0"/>
                        </a:rPr>
                        <a:t>0.52</a:t>
                      </a:r>
                    </a:p>
                    <a:p>
                      <a:pPr lvl="0" algn="ctr" eaLnBrk="1" hangingPunct="1">
                        <a:buNone/>
                      </a:pPr>
                      <a:r>
                        <a:rPr sz="1100" dirty="0">
                          <a:latin typeface="Calibri" panose="020F0502020204030204" pitchFamily="34" charset="0"/>
                          <a:cs typeface="Times New Roman" panose="02020603050405020304" pitchFamily="18" charset="0"/>
                        </a:rPr>
                        <a:t>0.68</a:t>
                      </a:r>
                    </a:p>
                    <a:p>
                      <a:pPr lvl="0" algn="ctr" eaLnBrk="1" hangingPunct="1">
                        <a:buNone/>
                      </a:pPr>
                      <a:r>
                        <a:rPr sz="1100" dirty="0">
                          <a:latin typeface="Calibri" panose="020F0502020204030204" pitchFamily="34" charset="0"/>
                          <a:cs typeface="Times New Roman" panose="02020603050405020304" pitchFamily="18" charset="0"/>
                        </a:rPr>
                        <a:t>0.84</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62.9</a:t>
                      </a:r>
                    </a:p>
                    <a:p>
                      <a:pPr lvl="0" algn="ctr" eaLnBrk="1" hangingPunct="1">
                        <a:buNone/>
                      </a:pPr>
                      <a:r>
                        <a:rPr sz="1100" dirty="0">
                          <a:latin typeface="Calibri" panose="020F0502020204030204" pitchFamily="34" charset="0"/>
                          <a:cs typeface="Times New Roman" panose="02020603050405020304" pitchFamily="18" charset="0"/>
                        </a:rPr>
                        <a:t>55.3</a:t>
                      </a:r>
                    </a:p>
                    <a:p>
                      <a:pPr lvl="0" algn="ctr" eaLnBrk="1" hangingPunct="1">
                        <a:buNone/>
                      </a:pPr>
                      <a:r>
                        <a:rPr sz="1100" dirty="0">
                          <a:latin typeface="Calibri" panose="020F0502020204030204" pitchFamily="34" charset="0"/>
                          <a:cs typeface="Times New Roman" panose="02020603050405020304" pitchFamily="18" charset="0"/>
                        </a:rPr>
                        <a:t>50.6</a:t>
                      </a:r>
                    </a:p>
                    <a:p>
                      <a:pPr lvl="0" algn="ctr" eaLnBrk="1" hangingPunct="1">
                        <a:buNone/>
                      </a:pPr>
                      <a:r>
                        <a:rPr sz="1100" dirty="0">
                          <a:latin typeface="Calibri" panose="020F0502020204030204" pitchFamily="34" charset="0"/>
                          <a:cs typeface="Times New Roman" panose="02020603050405020304" pitchFamily="18" charset="0"/>
                        </a:rPr>
                        <a:t>50.5</a:t>
                      </a:r>
                    </a:p>
                    <a:p>
                      <a:pPr lvl="0" algn="ctr" eaLnBrk="1" hangingPunct="1">
                        <a:buNone/>
                      </a:pPr>
                      <a:r>
                        <a:rPr sz="1100" dirty="0">
                          <a:latin typeface="Calibri" panose="020F0502020204030204" pitchFamily="34" charset="0"/>
                          <a:cs typeface="Times New Roman" panose="02020603050405020304" pitchFamily="18" charset="0"/>
                        </a:rPr>
                        <a:t>57.2</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62.9</a:t>
                      </a:r>
                    </a:p>
                    <a:p>
                      <a:pPr lvl="0" algn="ctr" eaLnBrk="1" hangingPunct="1">
                        <a:buNone/>
                      </a:pPr>
                      <a:r>
                        <a:rPr sz="1100" dirty="0">
                          <a:latin typeface="Calibri" panose="020F0502020204030204" pitchFamily="34" charset="0"/>
                          <a:cs typeface="Times New Roman" panose="02020603050405020304" pitchFamily="18" charset="0"/>
                        </a:rPr>
                        <a:t>118.2</a:t>
                      </a:r>
                    </a:p>
                    <a:p>
                      <a:pPr lvl="0" algn="ctr" eaLnBrk="1" hangingPunct="1">
                        <a:buNone/>
                      </a:pPr>
                      <a:r>
                        <a:rPr sz="1100" dirty="0">
                          <a:latin typeface="Calibri" panose="020F0502020204030204" pitchFamily="34" charset="0"/>
                          <a:cs typeface="Times New Roman" panose="02020603050405020304" pitchFamily="18" charset="0"/>
                        </a:rPr>
                        <a:t>168.8</a:t>
                      </a:r>
                    </a:p>
                    <a:p>
                      <a:pPr lvl="0" algn="ctr" eaLnBrk="1" hangingPunct="1">
                        <a:buNone/>
                      </a:pPr>
                      <a:r>
                        <a:rPr sz="1100" dirty="0">
                          <a:latin typeface="Calibri" panose="020F0502020204030204" pitchFamily="34" charset="0"/>
                          <a:cs typeface="Times New Roman" panose="02020603050405020304" pitchFamily="18" charset="0"/>
                        </a:rPr>
                        <a:t>219.3</a:t>
                      </a:r>
                    </a:p>
                    <a:p>
                      <a:pPr lvl="0" algn="ctr" eaLnBrk="1" hangingPunct="1">
                        <a:buNone/>
                      </a:pPr>
                      <a:r>
                        <a:rPr sz="1100" dirty="0">
                          <a:latin typeface="Calibri" panose="020F0502020204030204" pitchFamily="34" charset="0"/>
                          <a:cs typeface="Times New Roman" panose="02020603050405020304" pitchFamily="18" charset="0"/>
                        </a:rPr>
                        <a:t>276.5</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88106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Toplam </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0-30</a:t>
                      </a:r>
                    </a:p>
                    <a:p>
                      <a:pPr lvl="0" algn="ctr" eaLnBrk="1" hangingPunct="1">
                        <a:buNone/>
                      </a:pPr>
                      <a:r>
                        <a:rPr sz="1100" dirty="0">
                          <a:latin typeface="Calibri" panose="020F0502020204030204" pitchFamily="34" charset="0"/>
                          <a:cs typeface="Times New Roman" panose="02020603050405020304" pitchFamily="18" charset="0"/>
                        </a:rPr>
                        <a:t>30-60</a:t>
                      </a:r>
                    </a:p>
                    <a:p>
                      <a:pPr lvl="0" algn="ctr" eaLnBrk="1" hangingPunct="1">
                        <a:buNone/>
                      </a:pPr>
                      <a:r>
                        <a:rPr sz="1100" dirty="0">
                          <a:latin typeface="Calibri" panose="020F0502020204030204" pitchFamily="34" charset="0"/>
                          <a:cs typeface="Times New Roman" panose="02020603050405020304" pitchFamily="18" charset="0"/>
                        </a:rPr>
                        <a:t>60-90</a:t>
                      </a:r>
                    </a:p>
                    <a:p>
                      <a:pPr lvl="0" algn="ctr" eaLnBrk="1" hangingPunct="1">
                        <a:buNone/>
                      </a:pPr>
                      <a:r>
                        <a:rPr sz="1100" dirty="0">
                          <a:latin typeface="Calibri" panose="020F0502020204030204" pitchFamily="34" charset="0"/>
                          <a:cs typeface="Times New Roman" panose="02020603050405020304" pitchFamily="18" charset="0"/>
                        </a:rPr>
                        <a:t>90-120</a:t>
                      </a:r>
                    </a:p>
                    <a:p>
                      <a:pPr lvl="0" algn="ctr" eaLnBrk="1" hangingPunct="1">
                        <a:buNone/>
                      </a:pPr>
                      <a:r>
                        <a:rPr sz="1100" dirty="0">
                          <a:latin typeface="Calibri" panose="020F0502020204030204" pitchFamily="34" charset="0"/>
                          <a:cs typeface="Times New Roman" panose="02020603050405020304" pitchFamily="18" charset="0"/>
                        </a:rPr>
                        <a:t>120-150</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100" dirty="0">
                          <a:latin typeface="Calibri" panose="020F0502020204030204" pitchFamily="34" charset="0"/>
                          <a:cs typeface="Times New Roman" panose="02020603050405020304" pitchFamily="18" charset="0"/>
                        </a:rPr>
                        <a:t>61.0</a:t>
                      </a:r>
                    </a:p>
                    <a:p>
                      <a:pPr lvl="0" algn="ctr" eaLnBrk="1" hangingPunct="1">
                        <a:buNone/>
                      </a:pPr>
                      <a:r>
                        <a:rPr sz="1100" dirty="0">
                          <a:latin typeface="Calibri" panose="020F0502020204030204" pitchFamily="34" charset="0"/>
                          <a:cs typeface="Times New Roman" panose="02020603050405020304" pitchFamily="18" charset="0"/>
                        </a:rPr>
                        <a:t>117.7</a:t>
                      </a:r>
                    </a:p>
                    <a:p>
                      <a:pPr lvl="0" algn="ctr" eaLnBrk="1" hangingPunct="1">
                        <a:buNone/>
                      </a:pPr>
                      <a:r>
                        <a:rPr sz="1100" dirty="0">
                          <a:latin typeface="Calibri" panose="020F0502020204030204" pitchFamily="34" charset="0"/>
                          <a:cs typeface="Times New Roman" panose="02020603050405020304" pitchFamily="18" charset="0"/>
                        </a:rPr>
                        <a:t>174.4</a:t>
                      </a:r>
                    </a:p>
                    <a:p>
                      <a:pPr lvl="0" algn="ctr" eaLnBrk="1" hangingPunct="1">
                        <a:buNone/>
                      </a:pPr>
                      <a:r>
                        <a:rPr sz="1100" dirty="0">
                          <a:latin typeface="Calibri" panose="020F0502020204030204" pitchFamily="34" charset="0"/>
                          <a:cs typeface="Times New Roman" panose="02020603050405020304" pitchFamily="18" charset="0"/>
                        </a:rPr>
                        <a:t>227.3</a:t>
                      </a:r>
                    </a:p>
                    <a:p>
                      <a:pPr lvl="0" algn="ctr" eaLnBrk="1" hangingPunct="1">
                        <a:buNone/>
                      </a:pPr>
                      <a:r>
                        <a:rPr sz="1100" dirty="0">
                          <a:latin typeface="Calibri" panose="020F0502020204030204" pitchFamily="34" charset="0"/>
                          <a:cs typeface="Times New Roman" panose="02020603050405020304" pitchFamily="18" charset="0"/>
                        </a:rPr>
                        <a:t>283.5</a:t>
                      </a:r>
                      <a:endParaRPr lang="en-US" sz="1100" dirty="0">
                        <a:latin typeface="Calibri" panose="020F0502020204030204" pitchFamily="34" charset="0"/>
                        <a:ea typeface="Times New Roman" panose="02020603050405020304" pitchFamily="18" charset="0"/>
                      </a:endParaRPr>
                    </a:p>
                  </a:txBody>
                  <a:tcPr marL="19368" marR="19368"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9754" name="4 Dikdörtgen"/>
          <p:cNvSpPr/>
          <p:nvPr/>
        </p:nvSpPr>
        <p:spPr>
          <a:xfrm>
            <a:off x="4572000" y="6165850"/>
            <a:ext cx="4572000" cy="368300"/>
          </a:xfrm>
          <a:prstGeom prst="rect">
            <a:avLst/>
          </a:prstGeom>
          <a:noFill/>
          <a:ln w="9525">
            <a:noFill/>
          </a:ln>
        </p:spPr>
        <p:txBody>
          <a:bodyPr>
            <a:spAutoFit/>
          </a:bodyPr>
          <a:lstStyle/>
          <a:p>
            <a:pPr eaLnBrk="1" hangingPunct="1"/>
            <a:r>
              <a:rPr lang="tr-TR" altLang="tr-TR" dirty="0">
                <a:latin typeface="Arial" panose="020B0604020202020204" pitchFamily="34" charset="0"/>
              </a:rPr>
              <a:t>d</a:t>
            </a:r>
            <a:r>
              <a:rPr lang="tr-TR" altLang="tr-TR" baseline="-25000" dirty="0">
                <a:latin typeface="Arial" panose="020B0604020202020204" pitchFamily="34" charset="0"/>
              </a:rPr>
              <a:t>k</a:t>
            </a:r>
            <a:r>
              <a:rPr lang="tr-TR" altLang="tr-TR" dirty="0">
                <a:latin typeface="Arial" panose="020B0604020202020204" pitchFamily="34" charset="0"/>
              </a:rPr>
              <a:t> = 227.3 mm / 120 cm </a:t>
            </a:r>
          </a:p>
        </p:txBody>
      </p:sp>
      <p:sp>
        <p:nvSpPr>
          <p:cNvPr id="29755" name="5 Dikdörtgen"/>
          <p:cNvSpPr/>
          <p:nvPr/>
        </p:nvSpPr>
        <p:spPr>
          <a:xfrm>
            <a:off x="1258888" y="6237288"/>
            <a:ext cx="4572000" cy="369887"/>
          </a:xfrm>
          <a:prstGeom prst="rect">
            <a:avLst/>
          </a:prstGeom>
          <a:noFill/>
          <a:ln w="9525">
            <a:noFill/>
          </a:ln>
        </p:spPr>
        <p:txBody>
          <a:bodyPr>
            <a:spAutoFit/>
          </a:bodyPr>
          <a:lstStyle/>
          <a:p>
            <a:pPr eaLnBrk="1" hangingPunct="1"/>
            <a:r>
              <a:rPr lang="tr-TR" altLang="tr-TR" dirty="0">
                <a:latin typeface="Arial" panose="020B0604020202020204" pitchFamily="34" charset="0"/>
              </a:rPr>
              <a:t>d</a:t>
            </a:r>
            <a:r>
              <a:rPr lang="tr-TR" altLang="tr-TR" baseline="-25000" dirty="0">
                <a:latin typeface="Arial" panose="020B0604020202020204" pitchFamily="34" charset="0"/>
              </a:rPr>
              <a:t>k</a:t>
            </a:r>
            <a:r>
              <a:rPr lang="tr-TR" altLang="tr-TR" dirty="0">
                <a:latin typeface="Arial" panose="020B0604020202020204" pitchFamily="34" charset="0"/>
              </a:rPr>
              <a:t> = 189.4 mm / 1 m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250825" y="87313"/>
            <a:ext cx="8893175" cy="6770688"/>
          </a:xfrm>
          <a:prstGeom prst="rect">
            <a:avLst/>
          </a:prstGeom>
          <a:noFill/>
          <a:ln w="9525">
            <a:noFill/>
            <a:miter lim="800000"/>
          </a:ln>
          <a:effectLst/>
        </p:spPr>
        <p:txBody>
          <a:bodyPr anchor="ctr">
            <a:spAutoFit/>
          </a:bodyPr>
          <a:lstStyle/>
          <a:p>
            <a:pPr algn="just" eaLnBrk="1" hangingPunct="1">
              <a:buNone/>
            </a:pPr>
            <a:r>
              <a:rPr sz="2000" b="1" dirty="0">
                <a:latin typeface="Calibri" panose="020F0502020204030204" pitchFamily="34" charset="0"/>
                <a:cs typeface="Arial" panose="020B0604020202020204" pitchFamily="34" charset="0"/>
              </a:rPr>
              <a:t>KAYNAK ARAŞTIRMASI</a:t>
            </a:r>
          </a:p>
          <a:p>
            <a:pPr algn="just" eaLnBrk="1" hangingPunct="1">
              <a:buNone/>
            </a:pPr>
            <a:endParaRPr sz="2000" b="1" dirty="0">
              <a:latin typeface="Calibri" panose="020F0502020204030204" pitchFamily="34" charset="0"/>
              <a:cs typeface="Arial" panose="020B0604020202020204" pitchFamily="34" charset="0"/>
            </a:endParaRPr>
          </a:p>
          <a:p>
            <a:pPr eaLnBrk="1" hangingPunct="1">
              <a:buNone/>
            </a:pPr>
            <a:r>
              <a:rPr sz="2000" b="1" dirty="0">
                <a:latin typeface="Calibri" panose="020F0502020204030204" pitchFamily="34" charset="0"/>
              </a:rPr>
              <a:t>3. TOPOGRAFYA ÖZELLİKLERİ</a:t>
            </a:r>
          </a:p>
          <a:p>
            <a:pPr eaLnBrk="1" hangingPunct="1">
              <a:buNone/>
            </a:pPr>
            <a:endParaRPr sz="2000" dirty="0">
              <a:latin typeface="Calibri" panose="020F0502020204030204" pitchFamily="34" charset="0"/>
            </a:endParaRPr>
          </a:p>
          <a:p>
            <a:pPr eaLnBrk="1" hangingPunct="1">
              <a:buNone/>
            </a:pPr>
            <a:r>
              <a:rPr sz="2000" dirty="0">
                <a:latin typeface="Calibri" panose="020F0502020204030204" pitchFamily="34" charset="0"/>
              </a:rPr>
              <a:t>	Ekli planlama haritasından izleneceği gibi, proje alanında ortalama eğim kuzey-güney  ve doğu-batı doğrultusunda, sırasıyla, % 0.6 ve % 0.3’tür.</a:t>
            </a:r>
          </a:p>
          <a:p>
            <a:pPr eaLnBrk="1" hangingPunct="1">
              <a:buNone/>
            </a:pPr>
            <a:r>
              <a:rPr sz="2000" dirty="0">
                <a:latin typeface="Calibri" panose="020F0502020204030204" pitchFamily="34" charset="0"/>
              </a:rPr>
              <a:t> </a:t>
            </a:r>
          </a:p>
          <a:p>
            <a:pPr eaLnBrk="1" hangingPunct="1">
              <a:buNone/>
            </a:pPr>
            <a:r>
              <a:rPr sz="2000" b="1" dirty="0">
                <a:latin typeface="Calibri" panose="020F0502020204030204" pitchFamily="34" charset="0"/>
              </a:rPr>
              <a:t>4. BİTKİ ÖZELLİKLERİ</a:t>
            </a:r>
          </a:p>
          <a:p>
            <a:pPr eaLnBrk="1" hangingPunct="1">
              <a:buNone/>
            </a:pPr>
            <a:endParaRPr sz="2000" dirty="0">
              <a:latin typeface="Calibri" panose="020F0502020204030204" pitchFamily="34" charset="0"/>
            </a:endParaRPr>
          </a:p>
          <a:p>
            <a:pPr eaLnBrk="1" hangingPunct="1">
              <a:buNone/>
            </a:pPr>
            <a:r>
              <a:rPr sz="2000" dirty="0">
                <a:latin typeface="Calibri" panose="020F0502020204030204" pitchFamily="34" charset="0"/>
              </a:rPr>
              <a:t>	Proje alanında, dikim aralıkları 8 x 6 m olan kiraz ağaçları bulunmaktadır.</a:t>
            </a:r>
          </a:p>
          <a:p>
            <a:pPr eaLnBrk="1" hangingPunct="1">
              <a:buNone/>
            </a:pPr>
            <a:r>
              <a:rPr sz="2000" dirty="0">
                <a:latin typeface="Calibri" panose="020F0502020204030204" pitchFamily="34" charset="0"/>
              </a:rPr>
              <a:t>Ağaç sıraları, doğu-batı yönündedir.	</a:t>
            </a:r>
          </a:p>
          <a:p>
            <a:pPr eaLnBrk="1" hangingPunct="1">
              <a:buNone/>
            </a:pPr>
            <a:r>
              <a:rPr sz="2000" dirty="0">
                <a:latin typeface="Calibri" panose="020F0502020204030204" pitchFamily="34" charset="0"/>
              </a:rPr>
              <a:t>	</a:t>
            </a:r>
          </a:p>
          <a:p>
            <a:pPr eaLnBrk="1" hangingPunct="1">
              <a:buNone/>
            </a:pPr>
            <a:r>
              <a:rPr sz="2000" b="1" dirty="0">
                <a:latin typeface="Calibri" panose="020F0502020204030204" pitchFamily="34" charset="0"/>
              </a:rPr>
              <a:t>5. SU KAYNAĞI ÖZELLİKLERİ</a:t>
            </a:r>
          </a:p>
          <a:p>
            <a:pPr eaLnBrk="1" hangingPunct="1">
              <a:buNone/>
            </a:pPr>
            <a:endParaRPr sz="2000" dirty="0">
              <a:latin typeface="Calibri" panose="020F0502020204030204" pitchFamily="34" charset="0"/>
            </a:endParaRPr>
          </a:p>
          <a:p>
            <a:pPr eaLnBrk="1" hangingPunct="1">
              <a:buNone/>
            </a:pPr>
            <a:r>
              <a:rPr sz="2000" dirty="0">
                <a:latin typeface="Calibri" panose="020F0502020204030204" pitchFamily="34" charset="0"/>
              </a:rPr>
              <a:t>	Proje alanında, yeri ekli planlama haritasında görülen ve yalnızca işletme sahibinin kullandığı derin kuyudan yararlanılacaktır. </a:t>
            </a:r>
          </a:p>
          <a:p>
            <a:pPr eaLnBrk="1" hangingPunct="1">
              <a:buNone/>
            </a:pPr>
            <a:r>
              <a:rPr sz="2000" dirty="0">
                <a:latin typeface="Calibri" panose="020F0502020204030204" pitchFamily="34" charset="0"/>
              </a:rPr>
              <a:t>	Kuyu dinamik yüksekliği 80 m ve emniyetle alınabilecek su debisi 3 L/s’ dir. </a:t>
            </a:r>
          </a:p>
          <a:p>
            <a:pPr eaLnBrk="1" hangingPunct="1">
              <a:buNone/>
            </a:pPr>
            <a:r>
              <a:rPr sz="2000" dirty="0">
                <a:latin typeface="Calibri" panose="020F0502020204030204" pitchFamily="34" charset="0"/>
              </a:rPr>
              <a:t>	Kuyudan alınan su örneğinin sulama suyu kalite analiz sonuçları aşağıdaki çizelgede verilmiştir. Görüldüğü gibi sulama suyu kalite sınıfı C</a:t>
            </a:r>
            <a:r>
              <a:rPr sz="2000" baseline="-25000" dirty="0">
                <a:latin typeface="Calibri" panose="020F0502020204030204" pitchFamily="34" charset="0"/>
              </a:rPr>
              <a:t>2</a:t>
            </a:r>
            <a:r>
              <a:rPr sz="2000" dirty="0">
                <a:latin typeface="Calibri" panose="020F0502020204030204" pitchFamily="34" charset="0"/>
              </a:rPr>
              <a:t>S</a:t>
            </a:r>
            <a:r>
              <a:rPr sz="2000" baseline="-25000" dirty="0">
                <a:latin typeface="Calibri" panose="020F0502020204030204" pitchFamily="34" charset="0"/>
              </a:rPr>
              <a:t>1</a:t>
            </a:r>
            <a:r>
              <a:rPr sz="2000" dirty="0">
                <a:latin typeface="Calibri" panose="020F0502020204030204" pitchFamily="34" charset="0"/>
              </a:rPr>
              <a:t>’dir.</a:t>
            </a:r>
          </a:p>
          <a:p>
            <a:pPr algn="just" eaLnBrk="1" hangingPunct="1">
              <a:buNone/>
            </a:pPr>
            <a:endParaRPr sz="2000" dirty="0">
              <a:latin typeface="Calibri" panose="020F0502020204030204" pitchFamily="34" charset="0"/>
            </a:endParaRPr>
          </a:p>
          <a:p>
            <a:pPr algn="just" eaLnBrk="1" hangingPunct="1">
              <a:buNone/>
            </a:pPr>
            <a:endParaRPr sz="1600" dirty="0">
              <a:latin typeface="Calibri" panose="020F0502020204030204" pitchFamily="34" charset="0"/>
              <a:cs typeface="Arial" panose="020B0604020202020204" pitchFamily="34" charset="0"/>
            </a:endParaRPr>
          </a:p>
          <a:p>
            <a:pPr algn="just" eaLnBrk="1" hangingPunct="1">
              <a:buNone/>
            </a:pPr>
            <a:endParaRPr dirty="0">
              <a:latin typeface="Calibri" panose="020F0502020204030204" pitchFamily="34" charset="0"/>
              <a:ea typeface="Arial" panose="020B0604020202020204"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390525" y="201613"/>
            <a:ext cx="8893175" cy="1847850"/>
          </a:xfrm>
          <a:prstGeom prst="rect">
            <a:avLst/>
          </a:prstGeom>
          <a:noFill/>
          <a:ln w="9525">
            <a:noFill/>
            <a:miter lim="800000"/>
          </a:ln>
          <a:effectLst/>
        </p:spPr>
        <p:txBody>
          <a:bodyPr anchor="ctr">
            <a:spAutoFit/>
          </a:bodyPr>
          <a:lstStyle/>
          <a:p>
            <a:pPr algn="just" eaLnBrk="1" hangingPunct="1">
              <a:buNone/>
            </a:pPr>
            <a:r>
              <a:rPr sz="2000" b="1" dirty="0">
                <a:latin typeface="Calibri" panose="020F0502020204030204" pitchFamily="34" charset="0"/>
                <a:cs typeface="Arial" panose="020B0604020202020204" pitchFamily="34" charset="0"/>
              </a:rPr>
              <a:t>KAYNAK ARAŞTIRMASI</a:t>
            </a:r>
          </a:p>
          <a:p>
            <a:pPr algn="just" eaLnBrk="1" hangingPunct="1">
              <a:buNone/>
            </a:pPr>
            <a:endParaRPr sz="2000" b="1" dirty="0">
              <a:latin typeface="Calibri" panose="020F0502020204030204" pitchFamily="34" charset="0"/>
              <a:cs typeface="Arial" panose="020B0604020202020204" pitchFamily="34" charset="0"/>
            </a:endParaRPr>
          </a:p>
          <a:p>
            <a:pPr algn="just" eaLnBrk="1" hangingPunct="1">
              <a:buNone/>
            </a:pPr>
            <a:r>
              <a:rPr sz="2000" dirty="0">
                <a:latin typeface="Calibri" panose="020F0502020204030204" pitchFamily="34" charset="0"/>
              </a:rPr>
              <a:t> </a:t>
            </a:r>
          </a:p>
          <a:p>
            <a:pPr algn="just" eaLnBrk="1" hangingPunct="1">
              <a:buNone/>
            </a:pPr>
            <a:r>
              <a:rPr sz="2000" dirty="0">
                <a:latin typeface="Calibri" panose="020F0502020204030204" pitchFamily="34" charset="0"/>
              </a:rPr>
              <a:t> </a:t>
            </a:r>
          </a:p>
          <a:p>
            <a:pPr algn="just" eaLnBrk="1" hangingPunct="1">
              <a:buNone/>
            </a:pPr>
            <a:endParaRPr sz="1600" dirty="0">
              <a:latin typeface="Calibri" panose="020F0502020204030204" pitchFamily="34" charset="0"/>
              <a:cs typeface="Arial" panose="020B0604020202020204" pitchFamily="34" charset="0"/>
            </a:endParaRPr>
          </a:p>
          <a:p>
            <a:pPr algn="just" eaLnBrk="1" hangingPunct="1">
              <a:buNone/>
            </a:pPr>
            <a:endParaRPr dirty="0">
              <a:latin typeface="Calibri" panose="020F0502020204030204" pitchFamily="34" charset="0"/>
              <a:ea typeface="Arial" panose="020B0604020202020204" pitchFamily="34" charset="0"/>
            </a:endParaRPr>
          </a:p>
        </p:txBody>
      </p:sp>
      <p:graphicFrame>
        <p:nvGraphicFramePr>
          <p:cNvPr id="31747" name="Table 31746"/>
          <p:cNvGraphicFramePr/>
          <p:nvPr/>
        </p:nvGraphicFramePr>
        <p:xfrm>
          <a:off x="468313" y="1238250"/>
          <a:ext cx="8135938" cy="1936432"/>
        </p:xfrm>
        <a:graphic>
          <a:graphicData uri="http://schemas.openxmlformats.org/drawingml/2006/table">
            <a:tbl>
              <a:tblPr/>
              <a:tblGrid>
                <a:gridCol w="1096963">
                  <a:extLst>
                    <a:ext uri="{9D8B030D-6E8A-4147-A177-3AD203B41FA5}">
                      <a16:colId xmlns:a16="http://schemas.microsoft.com/office/drawing/2014/main" val="20000"/>
                    </a:ext>
                  </a:extLst>
                </a:gridCol>
                <a:gridCol w="1377950">
                  <a:extLst>
                    <a:ext uri="{9D8B030D-6E8A-4147-A177-3AD203B41FA5}">
                      <a16:colId xmlns:a16="http://schemas.microsoft.com/office/drawing/2014/main" val="20001"/>
                    </a:ext>
                  </a:extLst>
                </a:gridCol>
                <a:gridCol w="1250950">
                  <a:extLst>
                    <a:ext uri="{9D8B030D-6E8A-4147-A177-3AD203B41FA5}">
                      <a16:colId xmlns:a16="http://schemas.microsoft.com/office/drawing/2014/main" val="20002"/>
                    </a:ext>
                  </a:extLst>
                </a:gridCol>
                <a:gridCol w="1252537">
                  <a:extLst>
                    <a:ext uri="{9D8B030D-6E8A-4147-A177-3AD203B41FA5}">
                      <a16:colId xmlns:a16="http://schemas.microsoft.com/office/drawing/2014/main" val="20003"/>
                    </a:ext>
                  </a:extLst>
                </a:gridCol>
                <a:gridCol w="1627188">
                  <a:extLst>
                    <a:ext uri="{9D8B030D-6E8A-4147-A177-3AD203B41FA5}">
                      <a16:colId xmlns:a16="http://schemas.microsoft.com/office/drawing/2014/main" val="20004"/>
                    </a:ext>
                  </a:extLst>
                </a:gridCol>
                <a:gridCol w="1530350">
                  <a:extLst>
                    <a:ext uri="{9D8B030D-6E8A-4147-A177-3AD203B41FA5}">
                      <a16:colId xmlns:a16="http://schemas.microsoft.com/office/drawing/2014/main" val="20005"/>
                    </a:ext>
                  </a:extLst>
                </a:gridCol>
              </a:tblGrid>
              <a:tr h="487363">
                <a:tc grid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Katyon (me/L)</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tr-TR"/>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grid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Anyon (me/L)</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tr-TR"/>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ECx10</a:t>
                      </a:r>
                      <a:r>
                        <a:rPr sz="1600" baseline="30000" dirty="0">
                          <a:latin typeface="Calibri" panose="020F0502020204030204" pitchFamily="34" charset="0"/>
                          <a:cs typeface="Times New Roman" panose="02020603050405020304" pitchFamily="18" charset="0"/>
                        </a:rPr>
                        <a:t>6  </a:t>
                      </a:r>
                      <a:r>
                        <a:rPr sz="1600" dirty="0">
                          <a:latin typeface="Calibri" panose="020F0502020204030204" pitchFamily="34" charset="0"/>
                          <a:cs typeface="Times New Roman" panose="02020603050405020304" pitchFamily="18" charset="0"/>
                        </a:rPr>
                        <a:t>(25</a:t>
                      </a:r>
                      <a:r>
                        <a:rPr sz="1600" baseline="30000" dirty="0">
                          <a:latin typeface="Calibri" panose="020F0502020204030204" pitchFamily="34" charset="0"/>
                          <a:cs typeface="Times New Roman" panose="02020603050405020304" pitchFamily="18" charset="0"/>
                        </a:rPr>
                        <a:t>o</a:t>
                      </a:r>
                      <a:r>
                        <a:rPr sz="1600" dirty="0">
                          <a:latin typeface="Calibri" panose="020F0502020204030204" pitchFamily="34" charset="0"/>
                          <a:cs typeface="Times New Roman" panose="02020603050405020304" pitchFamily="18" charset="0"/>
                        </a:rPr>
                        <a:t>C) (dS/m)</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Sulama suyu kalite sınıfı</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20491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Ca</a:t>
                      </a:r>
                      <a:r>
                        <a:rPr sz="1600" baseline="30000" dirty="0">
                          <a:latin typeface="Calibri" panose="020F0502020204030204" pitchFamily="34" charset="0"/>
                          <a:cs typeface="Times New Roman" panose="02020603050405020304" pitchFamily="18" charset="0"/>
                        </a:rPr>
                        <a:t>++</a:t>
                      </a:r>
                      <a:endParaRPr sz="1600" dirty="0">
                        <a:latin typeface="Calibri" panose="020F0502020204030204" pitchFamily="34" charset="0"/>
                        <a:cs typeface="Times New Roman" panose="02020603050405020304" pitchFamily="18" charset="0"/>
                      </a:endParaRPr>
                    </a:p>
                    <a:p>
                      <a:pPr lvl="0" algn="just"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Mg</a:t>
                      </a:r>
                      <a:r>
                        <a:rPr sz="1600" baseline="30000" dirty="0">
                          <a:latin typeface="Calibri" panose="020F0502020204030204" pitchFamily="34" charset="0"/>
                          <a:cs typeface="Times New Roman" panose="02020603050405020304" pitchFamily="18" charset="0"/>
                        </a:rPr>
                        <a:t>++</a:t>
                      </a:r>
                      <a:endParaRPr sz="1600" dirty="0">
                        <a:latin typeface="Calibri" panose="020F0502020204030204" pitchFamily="34" charset="0"/>
                        <a:cs typeface="Times New Roman" panose="02020603050405020304" pitchFamily="18" charset="0"/>
                      </a:endParaRPr>
                    </a:p>
                    <a:p>
                      <a:pPr lvl="0" algn="just"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Na+</a:t>
                      </a:r>
                    </a:p>
                    <a:p>
                      <a:pPr lvl="0" algn="just"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K+</a:t>
                      </a:r>
                      <a:endParaRPr lang="en-US" sz="1600" dirty="0">
                        <a:latin typeface="Calibri" panose="020F0502020204030204" pitchFamily="34" charset="0"/>
                        <a:ea typeface="Times New Roman" panose="02020603050405020304" pitchFamily="18"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2.70</a:t>
                      </a:r>
                    </a:p>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2.25</a:t>
                      </a:r>
                    </a:p>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1.04</a:t>
                      </a:r>
                    </a:p>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1.01</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CO</a:t>
                      </a:r>
                      <a:r>
                        <a:rPr sz="1600" baseline="-25000" dirty="0">
                          <a:latin typeface="Calibri" panose="020F0502020204030204" pitchFamily="34" charset="0"/>
                          <a:cs typeface="Times New Roman" panose="02020603050405020304" pitchFamily="18" charset="0"/>
                        </a:rPr>
                        <a:t>3</a:t>
                      </a:r>
                      <a:r>
                        <a:rPr sz="1600" baseline="30000" dirty="0">
                          <a:latin typeface="Calibri" panose="020F0502020204030204" pitchFamily="34" charset="0"/>
                          <a:cs typeface="Times New Roman" panose="02020603050405020304" pitchFamily="18" charset="0"/>
                        </a:rPr>
                        <a:t>=</a:t>
                      </a:r>
                      <a:endParaRPr sz="1600" dirty="0">
                        <a:latin typeface="Calibri" panose="020F0502020204030204" pitchFamily="34" charset="0"/>
                        <a:cs typeface="Times New Roman" panose="02020603050405020304" pitchFamily="18" charset="0"/>
                      </a:endParaRPr>
                    </a:p>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HCO</a:t>
                      </a:r>
                      <a:r>
                        <a:rPr sz="1600" baseline="-25000" dirty="0">
                          <a:latin typeface="Calibri" panose="020F0502020204030204" pitchFamily="34" charset="0"/>
                          <a:cs typeface="Times New Roman" panose="02020603050405020304" pitchFamily="18" charset="0"/>
                        </a:rPr>
                        <a:t>3</a:t>
                      </a:r>
                      <a:r>
                        <a:rPr sz="1600" baseline="30000" dirty="0">
                          <a:latin typeface="Calibri" panose="020F0502020204030204" pitchFamily="34" charset="0"/>
                          <a:cs typeface="Times New Roman" panose="02020603050405020304" pitchFamily="18" charset="0"/>
                        </a:rPr>
                        <a:t>-</a:t>
                      </a:r>
                      <a:endParaRPr sz="1600" dirty="0">
                        <a:latin typeface="Calibri" panose="020F0502020204030204" pitchFamily="34" charset="0"/>
                        <a:cs typeface="Times New Roman" panose="02020603050405020304" pitchFamily="18" charset="0"/>
                      </a:endParaRPr>
                    </a:p>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SO</a:t>
                      </a:r>
                      <a:r>
                        <a:rPr sz="1600" baseline="-25000" dirty="0">
                          <a:latin typeface="Calibri" panose="020F0502020204030204" pitchFamily="34" charset="0"/>
                          <a:cs typeface="Times New Roman" panose="02020603050405020304" pitchFamily="18" charset="0"/>
                        </a:rPr>
                        <a:t>4</a:t>
                      </a:r>
                      <a:r>
                        <a:rPr sz="1600" baseline="30000" dirty="0">
                          <a:latin typeface="Calibri" panose="020F0502020204030204" pitchFamily="34" charset="0"/>
                          <a:cs typeface="Times New Roman" panose="02020603050405020304" pitchFamily="18" charset="0"/>
                        </a:rPr>
                        <a:t>=</a:t>
                      </a:r>
                      <a:endParaRPr sz="1600" dirty="0">
                        <a:latin typeface="Calibri" panose="020F0502020204030204" pitchFamily="34" charset="0"/>
                        <a:cs typeface="Times New Roman" panose="02020603050405020304" pitchFamily="18" charset="0"/>
                      </a:endParaRPr>
                    </a:p>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Cl</a:t>
                      </a:r>
                      <a:r>
                        <a:rPr sz="1600" baseline="30000" dirty="0">
                          <a:latin typeface="Calibri" panose="020F0502020204030204" pitchFamily="34" charset="0"/>
                          <a:cs typeface="Times New Roman" panose="02020603050405020304" pitchFamily="18" charset="0"/>
                        </a:rPr>
                        <a:t>-</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1.34</a:t>
                      </a:r>
                    </a:p>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1.69</a:t>
                      </a:r>
                    </a:p>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2.70</a:t>
                      </a:r>
                    </a:p>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1.27</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0.70</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C</a:t>
                      </a:r>
                      <a:r>
                        <a:rPr sz="1600" baseline="-25000" dirty="0">
                          <a:latin typeface="Calibri" panose="020F0502020204030204" pitchFamily="34" charset="0"/>
                          <a:cs typeface="Times New Roman" panose="02020603050405020304" pitchFamily="18" charset="0"/>
                        </a:rPr>
                        <a:t>2</a:t>
                      </a:r>
                      <a:r>
                        <a:rPr sz="1600" dirty="0">
                          <a:latin typeface="Calibri" panose="020F0502020204030204" pitchFamily="34" charset="0"/>
                          <a:cs typeface="Times New Roman" panose="02020603050405020304" pitchFamily="18" charset="0"/>
                        </a:rPr>
                        <a:t>S</a:t>
                      </a:r>
                      <a:r>
                        <a:rPr sz="1600" baseline="-25000" dirty="0">
                          <a:latin typeface="Calibri" panose="020F0502020204030204" pitchFamily="34" charset="0"/>
                          <a:cs typeface="Times New Roman" panose="02020603050405020304" pitchFamily="18" charset="0"/>
                        </a:rPr>
                        <a:t>1</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428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Toplam</a:t>
                      </a:r>
                      <a:endParaRPr lang="en-US" sz="1600" dirty="0">
                        <a:latin typeface="Calibri" panose="020F0502020204030204" pitchFamily="34" charset="0"/>
                        <a:ea typeface="Times New Roman" panose="02020603050405020304" pitchFamily="18" charset="0"/>
                      </a:endParaRPr>
                    </a:p>
                  </a:txBody>
                  <a:tcPr marL="68580" marR="6858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7.00</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r>
                        <a:rPr sz="1600" dirty="0">
                          <a:latin typeface="Calibri" panose="020F0502020204030204" pitchFamily="34" charset="0"/>
                          <a:cs typeface="Times New Roman" panose="02020603050405020304" pitchFamily="18" charset="0"/>
                        </a:rPr>
                        <a:t>7.00</a:t>
                      </a: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defTabSz="685800" eaLnBrk="1" hangingPunct="1">
                        <a:spcBef>
                          <a:spcPts val="600"/>
                        </a:spcBef>
                        <a:buNone/>
                        <a:tabLst>
                          <a:tab pos="-457200" algn="l"/>
                          <a:tab pos="449580" algn="l"/>
                        </a:tabLst>
                      </a:pPr>
                      <a:endParaRPr lang="en-US" sz="1600" dirty="0">
                        <a:latin typeface="Calibri" panose="020F0502020204030204" pitchFamily="34" charset="0"/>
                        <a:ea typeface="Times New Roman" panose="02020603050405020304" pitchFamily="18" charset="0"/>
                      </a:endParaRPr>
                    </a:p>
                  </a:txBody>
                  <a:tcPr marL="68580" marR="68580" marT="0" marB="0" anchor="ct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bl>
          </a:graphicData>
        </a:graphic>
      </p:graphicFrame>
      <p:sp>
        <p:nvSpPr>
          <p:cNvPr id="31775" name="Rectangle 1"/>
          <p:cNvSpPr/>
          <p:nvPr/>
        </p:nvSpPr>
        <p:spPr>
          <a:xfrm>
            <a:off x="390525" y="679450"/>
            <a:ext cx="5545138" cy="400050"/>
          </a:xfrm>
          <a:prstGeom prst="rect">
            <a:avLst/>
          </a:prstGeom>
          <a:noFill/>
          <a:ln w="9525">
            <a:noFill/>
          </a:ln>
        </p:spPr>
        <p:txBody>
          <a:bodyPr anchor="ctr" anchorCtr="0">
            <a:spAutoFit/>
          </a:bodyPr>
          <a:lstStyle/>
          <a:p>
            <a:pPr eaLnBrk="1" hangingPunct="1"/>
            <a:r>
              <a:rPr lang="tr-TR" altLang="tr-TR" sz="2000" dirty="0">
                <a:latin typeface="Arial" panose="020B0604020202020204" pitchFamily="34" charset="0"/>
                <a:cs typeface="Times New Roman" panose="02020603050405020304" pitchFamily="18" charset="0"/>
              </a:rPr>
              <a:t>Sulama suyu kalite sınıfları </a:t>
            </a:r>
            <a:endParaRPr lang="tr-TR" altLang="tr-TR" sz="2000" dirty="0">
              <a:latin typeface="Arial" panose="020B0604020202020204" pitchFamily="34" charset="0"/>
              <a:ea typeface="Times New Roman" panose="02020603050405020304" pitchFamily="18" charset="0"/>
            </a:endParaRPr>
          </a:p>
        </p:txBody>
      </p:sp>
      <p:sp>
        <p:nvSpPr>
          <p:cNvPr id="31776" name="8 Dikdörtgen"/>
          <p:cNvSpPr/>
          <p:nvPr/>
        </p:nvSpPr>
        <p:spPr>
          <a:xfrm>
            <a:off x="179388" y="3332163"/>
            <a:ext cx="8353425" cy="1200150"/>
          </a:xfrm>
          <a:prstGeom prst="rect">
            <a:avLst/>
          </a:prstGeom>
          <a:noFill/>
          <a:ln w="9525">
            <a:noFill/>
          </a:ln>
        </p:spPr>
        <p:txBody>
          <a:bodyPr>
            <a:spAutoFit/>
          </a:bodyPr>
          <a:lstStyle/>
          <a:p>
            <a:pPr marL="457200" indent="-457200" algn="just" eaLnBrk="1" hangingPunct="1"/>
            <a:r>
              <a:rPr lang="tr-TR" altLang="tr-TR" b="1" dirty="0">
                <a:latin typeface="Arial" panose="020B0604020202020204" pitchFamily="34" charset="0"/>
                <a:cs typeface="Times New Roman" panose="02020603050405020304" pitchFamily="18" charset="0"/>
              </a:rPr>
              <a:t>6. İKLİM ÖZELLİKLERİ </a:t>
            </a:r>
          </a:p>
          <a:p>
            <a:pPr marL="457200" indent="-457200" algn="just" eaLnBrk="1" hangingPunct="1"/>
            <a:endParaRPr lang="tr-TR" altLang="tr-TR" dirty="0">
              <a:latin typeface="Arial" panose="020B0604020202020204" pitchFamily="34" charset="0"/>
            </a:endParaRPr>
          </a:p>
          <a:p>
            <a:pPr marL="457200" indent="-457200" algn="just" eaLnBrk="1" hangingPunct="1"/>
            <a:r>
              <a:rPr lang="tr-TR" altLang="tr-TR" dirty="0">
                <a:latin typeface="Arial" panose="020B0604020202020204" pitchFamily="34" charset="0"/>
                <a:cs typeface="Times New Roman" panose="02020603050405020304" pitchFamily="18" charset="0"/>
              </a:rPr>
              <a:t>	</a:t>
            </a:r>
            <a:r>
              <a:rPr lang="tr-TR" altLang="tr-TR" dirty="0">
                <a:latin typeface="Arial" panose="020B0604020202020204" pitchFamily="34" charset="0"/>
              </a:rPr>
              <a:t>Proje alanına en yakın meteoroloji istasyonundan alınan bazı iklim elemanlarının uzun yıllar aylık ortalamaları aşağıdaki Çizelge de verilmiştir.</a:t>
            </a:r>
          </a:p>
        </p:txBody>
      </p:sp>
      <p:sp>
        <p:nvSpPr>
          <p:cNvPr id="31777" name="10 Dikdörtgen"/>
          <p:cNvSpPr/>
          <p:nvPr/>
        </p:nvSpPr>
        <p:spPr>
          <a:xfrm>
            <a:off x="179388" y="4691063"/>
            <a:ext cx="8964612" cy="2030412"/>
          </a:xfrm>
          <a:prstGeom prst="rect">
            <a:avLst/>
          </a:prstGeom>
          <a:noFill/>
          <a:ln w="9525">
            <a:noFill/>
          </a:ln>
        </p:spPr>
        <p:txBody>
          <a:bodyPr>
            <a:spAutoFit/>
          </a:bodyPr>
          <a:lstStyle/>
          <a:p>
            <a:pPr marL="457200" indent="-457200" algn="just" eaLnBrk="1" hangingPunct="1"/>
            <a:r>
              <a:rPr lang="tr-TR" altLang="tr-TR" b="1" dirty="0">
                <a:latin typeface="Arial" panose="020B0604020202020204" pitchFamily="34" charset="0"/>
                <a:cs typeface="Times New Roman" panose="02020603050405020304" pitchFamily="18" charset="0"/>
              </a:rPr>
              <a:t>7. DİĞER</a:t>
            </a:r>
            <a:endParaRPr lang="tr-TR" altLang="tr-TR" dirty="0">
              <a:latin typeface="Arial" panose="020B0604020202020204" pitchFamily="34" charset="0"/>
            </a:endParaRPr>
          </a:p>
          <a:p>
            <a:pPr marL="457200" indent="-457200" algn="just" eaLnBrk="1" hangingPunct="1"/>
            <a:r>
              <a:rPr lang="tr-TR" altLang="tr-TR" dirty="0">
                <a:latin typeface="Arial" panose="020B0604020202020204" pitchFamily="34" charset="0"/>
                <a:cs typeface="Times New Roman" panose="02020603050405020304" pitchFamily="18" charset="0"/>
              </a:rPr>
              <a:t>	</a:t>
            </a:r>
            <a:r>
              <a:rPr lang="tr-TR" altLang="tr-TR" dirty="0">
                <a:latin typeface="Arial" panose="020B0604020202020204" pitchFamily="34" charset="0"/>
              </a:rPr>
              <a:t> Proje alanında elektrik enerjisi mevcuttur. Sisteme su dalgıç tipi pompa ile verilecektir. </a:t>
            </a:r>
          </a:p>
          <a:p>
            <a:pPr marL="457200" indent="-457200" algn="just" eaLnBrk="1" hangingPunct="1"/>
            <a:r>
              <a:rPr lang="tr-TR" altLang="tr-TR" dirty="0">
                <a:latin typeface="Arial" panose="020B0604020202020204" pitchFamily="34" charset="0"/>
              </a:rPr>
              <a:t>	Çiftçi günde pompanın çalıştırılabileceği 20 saat sulama yapabilecek ve su kaynağı son derece kısıtlı olduğundan sulamayı, sulama aralığı boyunca tamamlayabilecektir.</a:t>
            </a:r>
          </a:p>
          <a:p>
            <a:pPr marL="457200" indent="-457200" algn="just" eaLnBrk="1" hangingPunct="1"/>
            <a:r>
              <a:rPr lang="tr-TR" altLang="tr-TR" dirty="0">
                <a:latin typeface="Arial" panose="020B0604020202020204" pitchFamily="34" charset="0"/>
              </a:rPr>
              <a:t> </a:t>
            </a:r>
          </a:p>
          <a:p>
            <a:pPr marL="457200" indent="-457200" algn="just" eaLnBrk="1" hangingPunct="1"/>
            <a:endParaRPr lang="tr-TR" altLang="tr-TR" dirty="0">
              <a:latin typeface="Arial" panose="020B060402020202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
          <p:cNvSpPr/>
          <p:nvPr/>
        </p:nvSpPr>
        <p:spPr>
          <a:xfrm>
            <a:off x="285750" y="136525"/>
            <a:ext cx="8893175" cy="5540375"/>
          </a:xfrm>
          <a:prstGeom prst="rect">
            <a:avLst/>
          </a:prstGeom>
          <a:noFill/>
          <a:ln w="9525">
            <a:noFill/>
          </a:ln>
        </p:spPr>
        <p:txBody>
          <a:bodyPr anchor="ctr" anchorCtr="0">
            <a:spAutoFit/>
          </a:bodyPr>
          <a:lstStyle/>
          <a:p>
            <a:pPr algn="just" eaLnBrk="1" hangingPunct="1">
              <a:spcAft>
                <a:spcPts val="1200"/>
              </a:spcAft>
            </a:pPr>
            <a:r>
              <a:rPr lang="tr-TR" altLang="tr-TR" sz="2000" b="1" dirty="0">
                <a:latin typeface="Arial" panose="020B0604020202020204" pitchFamily="34" charset="0"/>
              </a:rPr>
              <a:t>KAYNAK ARAŞTIRMASI</a:t>
            </a:r>
          </a:p>
          <a:p>
            <a:pPr algn="just" eaLnBrk="1" hangingPunct="1">
              <a:spcAft>
                <a:spcPts val="1200"/>
              </a:spcAft>
            </a:pPr>
            <a:r>
              <a:rPr lang="tr-TR" altLang="tr-TR" sz="2000" b="1" dirty="0">
                <a:latin typeface="Arial" panose="020B0604020202020204" pitchFamily="34" charset="0"/>
                <a:cs typeface="Times New Roman" panose="02020603050405020304" pitchFamily="18" charset="0"/>
              </a:rPr>
              <a:t>5. İKLİM ÖZELLİKLERİ </a:t>
            </a:r>
          </a:p>
          <a:p>
            <a:pPr algn="just" eaLnBrk="1" hangingPunct="1"/>
            <a:r>
              <a:rPr lang="tr-TR" altLang="tr-TR" sz="2000" dirty="0">
                <a:latin typeface="Arial" panose="020B0604020202020204" pitchFamily="34" charset="0"/>
                <a:cs typeface="Times New Roman" panose="02020603050405020304" pitchFamily="18" charset="0"/>
              </a:rPr>
              <a:t>	</a:t>
            </a:r>
            <a:r>
              <a:rPr lang="tr-TR" altLang="tr-TR" sz="2000" dirty="0">
                <a:latin typeface="Arial" panose="020B0604020202020204" pitchFamily="34" charset="0"/>
              </a:rPr>
              <a:t>Proje alanına en yakın meteoroloji istasyonundan alınan bazı iklim elemanlarının uzun yıllar aylık ortalamaları aşağıda Çizelge 6’da verilmiştir.</a:t>
            </a:r>
          </a:p>
          <a:p>
            <a:pPr algn="just" eaLnBrk="1" hangingPunct="1"/>
            <a:endParaRPr lang="tr-TR" altLang="tr-TR" sz="2000" dirty="0">
              <a:latin typeface="Arial" panose="020B0604020202020204" pitchFamily="34" charset="0"/>
            </a:endParaRPr>
          </a:p>
          <a:p>
            <a:pPr algn="just" eaLnBrk="1" hangingPunct="1"/>
            <a:endParaRPr lang="tr-TR" altLang="tr-TR" sz="2000" dirty="0">
              <a:latin typeface="Arial" panose="020B0604020202020204" pitchFamily="34" charset="0"/>
            </a:endParaRPr>
          </a:p>
          <a:p>
            <a:pPr algn="just" eaLnBrk="1" hangingPunct="1"/>
            <a:endParaRPr lang="tr-TR" altLang="tr-TR" sz="2000" dirty="0">
              <a:latin typeface="Arial" panose="020B0604020202020204" pitchFamily="34" charset="0"/>
            </a:endParaRPr>
          </a:p>
          <a:p>
            <a:pPr algn="just" eaLnBrk="1" hangingPunct="1"/>
            <a:endParaRPr lang="tr-TR" altLang="tr-TR" sz="2000" dirty="0">
              <a:latin typeface="Arial" panose="020B0604020202020204" pitchFamily="34" charset="0"/>
            </a:endParaRPr>
          </a:p>
          <a:p>
            <a:pPr algn="just" eaLnBrk="1" hangingPunct="1"/>
            <a:endParaRPr lang="tr-TR" altLang="tr-TR" sz="2000" dirty="0">
              <a:latin typeface="Arial" panose="020B0604020202020204" pitchFamily="34" charset="0"/>
            </a:endParaRPr>
          </a:p>
          <a:p>
            <a:pPr algn="just" eaLnBrk="1" hangingPunct="1"/>
            <a:endParaRPr lang="tr-TR" altLang="tr-TR" sz="2000" dirty="0">
              <a:latin typeface="Arial" panose="020B0604020202020204" pitchFamily="34" charset="0"/>
            </a:endParaRPr>
          </a:p>
          <a:p>
            <a:pPr algn="just" eaLnBrk="1" hangingPunct="1"/>
            <a:endParaRPr lang="tr-TR" altLang="tr-TR" sz="2000" dirty="0">
              <a:latin typeface="Arial" panose="020B0604020202020204" pitchFamily="34" charset="0"/>
            </a:endParaRPr>
          </a:p>
          <a:p>
            <a:pPr algn="just" eaLnBrk="1" hangingPunct="1"/>
            <a:r>
              <a:rPr lang="tr-TR" altLang="tr-TR" sz="2000" dirty="0">
                <a:latin typeface="Arial" panose="020B0604020202020204" pitchFamily="34" charset="0"/>
              </a:rPr>
              <a:t> </a:t>
            </a:r>
          </a:p>
          <a:p>
            <a:pPr algn="just" eaLnBrk="1" hangingPunct="1"/>
            <a:r>
              <a:rPr lang="tr-TR" altLang="tr-TR" sz="2000" dirty="0">
                <a:latin typeface="Arial" panose="020B0604020202020204" pitchFamily="34" charset="0"/>
              </a:rPr>
              <a:t>. </a:t>
            </a:r>
          </a:p>
          <a:p>
            <a:pPr algn="just" eaLnBrk="1" hangingPunct="1"/>
            <a:r>
              <a:rPr lang="tr-TR" altLang="tr-TR" sz="2000" dirty="0">
                <a:latin typeface="Arial" panose="020B0604020202020204" pitchFamily="34" charset="0"/>
              </a:rPr>
              <a:t> </a:t>
            </a:r>
          </a:p>
          <a:p>
            <a:pPr algn="just" eaLnBrk="1" hangingPunct="1"/>
            <a:r>
              <a:rPr lang="tr-TR" altLang="tr-TR" sz="2000" dirty="0">
                <a:latin typeface="Arial" panose="020B0604020202020204" pitchFamily="34" charset="0"/>
              </a:rPr>
              <a:t> </a:t>
            </a:r>
          </a:p>
          <a:p>
            <a:pPr algn="just" eaLnBrk="1" hangingPunct="1"/>
            <a:endParaRPr lang="tr-TR" altLang="tr-TR" sz="1600" dirty="0">
              <a:latin typeface="Arial" panose="020B0604020202020204" pitchFamily="34" charset="0"/>
            </a:endParaRPr>
          </a:p>
          <a:p>
            <a:pPr algn="just" eaLnBrk="1" hangingPunct="1"/>
            <a:endParaRPr lang="tr-TR" altLang="tr-TR" dirty="0">
              <a:latin typeface="Arial" panose="020B0604020202020204" pitchFamily="34" charset="0"/>
            </a:endParaRPr>
          </a:p>
        </p:txBody>
      </p:sp>
      <p:sp>
        <p:nvSpPr>
          <p:cNvPr id="32771"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graphicFrame>
        <p:nvGraphicFramePr>
          <p:cNvPr id="32772" name="Table 32771"/>
          <p:cNvGraphicFramePr/>
          <p:nvPr/>
        </p:nvGraphicFramePr>
        <p:xfrm>
          <a:off x="495300" y="2703513"/>
          <a:ext cx="7632700" cy="2798763"/>
        </p:xfrm>
        <a:graphic>
          <a:graphicData uri="http://schemas.openxmlformats.org/drawingml/2006/table">
            <a:tbl>
              <a:tblPr/>
              <a:tblGrid>
                <a:gridCol w="3178175">
                  <a:extLst>
                    <a:ext uri="{9D8B030D-6E8A-4147-A177-3AD203B41FA5}">
                      <a16:colId xmlns:a16="http://schemas.microsoft.com/office/drawing/2014/main" val="20000"/>
                    </a:ext>
                  </a:extLst>
                </a:gridCol>
                <a:gridCol w="577850">
                  <a:extLst>
                    <a:ext uri="{9D8B030D-6E8A-4147-A177-3AD203B41FA5}">
                      <a16:colId xmlns:a16="http://schemas.microsoft.com/office/drawing/2014/main" val="20001"/>
                    </a:ext>
                  </a:extLst>
                </a:gridCol>
                <a:gridCol w="577850">
                  <a:extLst>
                    <a:ext uri="{9D8B030D-6E8A-4147-A177-3AD203B41FA5}">
                      <a16:colId xmlns:a16="http://schemas.microsoft.com/office/drawing/2014/main" val="20002"/>
                    </a:ext>
                  </a:extLst>
                </a:gridCol>
                <a:gridCol w="579438">
                  <a:extLst>
                    <a:ext uri="{9D8B030D-6E8A-4147-A177-3AD203B41FA5}">
                      <a16:colId xmlns:a16="http://schemas.microsoft.com/office/drawing/2014/main" val="20003"/>
                    </a:ext>
                  </a:extLst>
                </a:gridCol>
                <a:gridCol w="577850">
                  <a:extLst>
                    <a:ext uri="{9D8B030D-6E8A-4147-A177-3AD203B41FA5}">
                      <a16:colId xmlns:a16="http://schemas.microsoft.com/office/drawing/2014/main" val="20004"/>
                    </a:ext>
                  </a:extLst>
                </a:gridCol>
                <a:gridCol w="577850">
                  <a:extLst>
                    <a:ext uri="{9D8B030D-6E8A-4147-A177-3AD203B41FA5}">
                      <a16:colId xmlns:a16="http://schemas.microsoft.com/office/drawing/2014/main" val="20005"/>
                    </a:ext>
                  </a:extLst>
                </a:gridCol>
                <a:gridCol w="465137">
                  <a:extLst>
                    <a:ext uri="{9D8B030D-6E8A-4147-A177-3AD203B41FA5}">
                      <a16:colId xmlns:a16="http://schemas.microsoft.com/office/drawing/2014/main" val="20006"/>
                    </a:ext>
                  </a:extLst>
                </a:gridCol>
                <a:gridCol w="465138">
                  <a:extLst>
                    <a:ext uri="{9D8B030D-6E8A-4147-A177-3AD203B41FA5}">
                      <a16:colId xmlns:a16="http://schemas.microsoft.com/office/drawing/2014/main" val="20007"/>
                    </a:ext>
                  </a:extLst>
                </a:gridCol>
                <a:gridCol w="633412">
                  <a:extLst>
                    <a:ext uri="{9D8B030D-6E8A-4147-A177-3AD203B41FA5}">
                      <a16:colId xmlns:a16="http://schemas.microsoft.com/office/drawing/2014/main" val="20008"/>
                    </a:ext>
                  </a:extLst>
                </a:gridCol>
              </a:tblGrid>
              <a:tr h="279400">
                <a:tc row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İklim elemanları</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gridSpan="7">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A  y  l  a  r</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hMerge="1">
                  <a:txBody>
                    <a:bodyPr/>
                    <a:lstStyle/>
                    <a:p>
                      <a:endParaRPr lang="tr-TR"/>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tr-TR"/>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tr-TR"/>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tr-TR"/>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tr-TR"/>
                    </a:p>
                  </a:txBody>
                  <a:tcP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hMerge="1">
                  <a:txBody>
                    <a:bodyPr/>
                    <a:lstStyle/>
                    <a:p>
                      <a:endParaRPr lang="tr-TR"/>
                    </a:p>
                  </a:txBody>
                  <a:tcPr>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tcPr>
                </a:tc>
                <a:tc rowSpan="2">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eaLnBrk="1" hangingPunct="1">
                        <a:buNone/>
                      </a:pPr>
                      <a:r>
                        <a:rPr sz="1600" dirty="0">
                          <a:latin typeface="Calibri" panose="020F0502020204030204" pitchFamily="34" charset="0"/>
                          <a:cs typeface="Times New Roman" panose="02020603050405020304" pitchFamily="18" charset="0"/>
                        </a:rPr>
                        <a:t>Yıllık</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279400">
                <a:tc vMerge="1">
                  <a:txBody>
                    <a:bodyPr/>
                    <a:lstStyle/>
                    <a:p>
                      <a:endParaRPr lang="tr-T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4</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5</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6</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7</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8</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9</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10</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vMerge="1">
                  <a:txBody>
                    <a:bodyPr/>
                    <a:lstStyle/>
                    <a:p>
                      <a:endParaRPr lang="tr-TR"/>
                    </a:p>
                  </a:txBody>
                  <a:tcPr>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B w="12700" cap="flat" cmpd="sng">
                      <a:solidFill>
                        <a:srgbClr val="000000"/>
                      </a:solidFill>
                      <a:prstDash val="solid"/>
                      <a:headEnd type="none" w="med" len="med"/>
                      <a:tailEnd type="none" w="med" len="med"/>
                    </a:lnB>
                  </a:tcPr>
                </a:tc>
                <a:extLst>
                  <a:ext uri="{0D108BD9-81ED-4DB2-BD59-A6C34878D82A}">
                    <a16:rowId xmlns:a16="http://schemas.microsoft.com/office/drawing/2014/main" val="10001"/>
                  </a:ext>
                </a:extLst>
              </a:tr>
              <a:tr h="5603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eaLnBrk="1" hangingPunct="1">
                        <a:buNone/>
                      </a:pPr>
                      <a:r>
                        <a:rPr sz="1600" dirty="0">
                          <a:latin typeface="Calibri" panose="020F0502020204030204" pitchFamily="34" charset="0"/>
                          <a:cs typeface="Times New Roman" panose="02020603050405020304" pitchFamily="18" charset="0"/>
                        </a:rPr>
                        <a:t>Yağış, R (mm)</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47.8</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58.3</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37.3</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17.0</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5.3</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23.3</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22.9</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454.8</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60387">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eaLnBrk="1" hangingPunct="1">
                        <a:buNone/>
                      </a:pPr>
                      <a:r>
                        <a:rPr sz="1600" dirty="0">
                          <a:latin typeface="Calibri" panose="020F0502020204030204" pitchFamily="34" charset="0"/>
                          <a:cs typeface="Times New Roman" panose="02020603050405020304" pitchFamily="18" charset="0"/>
                        </a:rPr>
                        <a:t>Sıcaklık, T (C</a:t>
                      </a:r>
                      <a:r>
                        <a:rPr sz="1600" baseline="30000" dirty="0">
                          <a:latin typeface="Calibri" panose="020F0502020204030204" pitchFamily="34" charset="0"/>
                          <a:cs typeface="Times New Roman" panose="02020603050405020304" pitchFamily="18" charset="0"/>
                        </a:rPr>
                        <a:t>o</a:t>
                      </a:r>
                      <a:r>
                        <a:rPr sz="1600" dirty="0">
                          <a:latin typeface="Calibri" panose="020F0502020204030204" pitchFamily="34" charset="0"/>
                          <a:cs typeface="Times New Roman" panose="02020603050405020304" pitchFamily="18" charset="0"/>
                        </a:rPr>
                        <a:t>)</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10.8</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15.4</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19.0</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22.0</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22.2</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18.4</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12.4</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11.7</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27940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eaLnBrk="1" hangingPunct="1">
                        <a:buNone/>
                      </a:pPr>
                      <a:r>
                        <a:rPr sz="1600" dirty="0">
                          <a:latin typeface="Calibri" panose="020F0502020204030204" pitchFamily="34" charset="0"/>
                          <a:cs typeface="Times New Roman" panose="02020603050405020304" pitchFamily="18" charset="0"/>
                        </a:rPr>
                        <a:t>Ortalama bağıl nem, RH</a:t>
                      </a:r>
                      <a:r>
                        <a:rPr sz="1600" baseline="-25000" dirty="0">
                          <a:latin typeface="Calibri" panose="020F0502020204030204" pitchFamily="34" charset="0"/>
                          <a:cs typeface="Times New Roman" panose="02020603050405020304" pitchFamily="18" charset="0"/>
                        </a:rPr>
                        <a:t>o</a:t>
                      </a:r>
                      <a:r>
                        <a:rPr sz="1600" dirty="0">
                          <a:latin typeface="Calibri" panose="020F0502020204030204" pitchFamily="34" charset="0"/>
                          <a:cs typeface="Times New Roman" panose="02020603050405020304" pitchFamily="18" charset="0"/>
                        </a:rPr>
                        <a:t> (mm)</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54</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52</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46</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40</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39</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43</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50</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56</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279400">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eaLnBrk="1" hangingPunct="1">
                        <a:buNone/>
                      </a:pPr>
                      <a:r>
                        <a:rPr sz="1600" dirty="0">
                          <a:latin typeface="Calibri" panose="020F0502020204030204" pitchFamily="34" charset="0"/>
                          <a:cs typeface="Times New Roman" panose="02020603050405020304" pitchFamily="18" charset="0"/>
                        </a:rPr>
                        <a:t>Rüzgar hızı, u</a:t>
                      </a:r>
                      <a:r>
                        <a:rPr sz="1600" baseline="-25000" dirty="0">
                          <a:latin typeface="Calibri" panose="020F0502020204030204" pitchFamily="34" charset="0"/>
                          <a:cs typeface="Times New Roman" panose="02020603050405020304" pitchFamily="18" charset="0"/>
                        </a:rPr>
                        <a:t>2</a:t>
                      </a:r>
                      <a:r>
                        <a:rPr sz="1600" dirty="0">
                          <a:latin typeface="Calibri" panose="020F0502020204030204" pitchFamily="34" charset="0"/>
                          <a:cs typeface="Times New Roman" panose="02020603050405020304" pitchFamily="18" charset="0"/>
                        </a:rPr>
                        <a:t> (m/s)</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1.7</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1.6</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1.6</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2.2</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2.0</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1.5</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1.4</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1.6</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603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just" eaLnBrk="1" hangingPunct="1">
                        <a:buNone/>
                      </a:pPr>
                      <a:r>
                        <a:rPr sz="1600" dirty="0">
                          <a:latin typeface="Calibri" panose="020F0502020204030204" pitchFamily="34" charset="0"/>
                          <a:cs typeface="Times New Roman" panose="02020603050405020304" pitchFamily="18" charset="0"/>
                        </a:rPr>
                        <a:t>Güneşlenme süresi, T</a:t>
                      </a:r>
                      <a:r>
                        <a:rPr sz="1600" baseline="-25000" dirty="0">
                          <a:latin typeface="Calibri" panose="020F0502020204030204" pitchFamily="34" charset="0"/>
                          <a:cs typeface="Times New Roman" panose="02020603050405020304" pitchFamily="18" charset="0"/>
                        </a:rPr>
                        <a:t>g</a:t>
                      </a:r>
                      <a:r>
                        <a:rPr sz="1600" dirty="0">
                          <a:latin typeface="Calibri" panose="020F0502020204030204" pitchFamily="34" charset="0"/>
                          <a:cs typeface="Times New Roman" panose="02020603050405020304" pitchFamily="18" charset="0"/>
                        </a:rPr>
                        <a:t> (saat-dak)</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7.11</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9.08</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11.07</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12.27</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11.53</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9.40</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7.24</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Calibri" panose="020F050202020403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Calibri" panose="020F0502020204030204" pitchFamily="34" charset="0"/>
                          <a:ea typeface="+mn-ea"/>
                          <a:cs typeface="+mn-cs"/>
                        </a:defRPr>
                      </a:lvl5pPr>
                    </a:lstStyle>
                    <a:p>
                      <a:pPr lvl="0" algn="ctr" eaLnBrk="1" hangingPunct="1">
                        <a:buNone/>
                      </a:pPr>
                      <a:r>
                        <a:rPr sz="1600" dirty="0">
                          <a:latin typeface="Calibri" panose="020F0502020204030204" pitchFamily="34" charset="0"/>
                          <a:cs typeface="Times New Roman" panose="02020603050405020304" pitchFamily="18" charset="0"/>
                        </a:rPr>
                        <a:t>7.29</a:t>
                      </a:r>
                      <a:endParaRPr lang="en-US" sz="1600" dirty="0">
                        <a:latin typeface="Calibri" panose="020F0502020204030204" pitchFamily="34" charset="0"/>
                        <a:ea typeface="Times New Roman" panose="02020603050405020304" pitchFamily="18" charset="0"/>
                      </a:endParaRPr>
                    </a:p>
                  </a:txBody>
                  <a:tcPr marL="44450" marR="44450"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
        <p:nvSpPr>
          <p:cNvPr id="32846" name="Rectangle 1"/>
          <p:cNvSpPr/>
          <p:nvPr/>
        </p:nvSpPr>
        <p:spPr>
          <a:xfrm>
            <a:off x="285750" y="1741488"/>
            <a:ext cx="7586663" cy="1076325"/>
          </a:xfrm>
          <a:prstGeom prst="rect">
            <a:avLst/>
          </a:prstGeom>
          <a:noFill/>
          <a:ln w="9525">
            <a:noFill/>
          </a:ln>
        </p:spPr>
        <p:txBody>
          <a:bodyPr wrap="none" anchor="ctr" anchorCtr="0">
            <a:spAutoFit/>
          </a:bodyPr>
          <a:lstStyle/>
          <a:p>
            <a:pPr eaLnBrk="1" hangingPunct="1"/>
            <a:r>
              <a:rPr lang="tr-TR" altLang="tr-TR" sz="1600" dirty="0">
                <a:latin typeface="Arial" panose="020B0604020202020204" pitchFamily="34" charset="0"/>
                <a:cs typeface="Times New Roman" panose="02020603050405020304" pitchFamily="18" charset="0"/>
              </a:rPr>
              <a:t>Çizelge 6. Proje alanı bazı iklim elemanları</a:t>
            </a:r>
          </a:p>
          <a:p>
            <a:pPr eaLnBrk="1" hangingPunct="1"/>
            <a:r>
              <a:rPr lang="tr-TR" altLang="tr-TR" sz="1600" dirty="0">
                <a:latin typeface="Arial" panose="020B0604020202020204" pitchFamily="34" charset="0"/>
                <a:cs typeface="Times New Roman" panose="02020603050405020304" pitchFamily="18" charset="0"/>
              </a:rPr>
              <a:t>Enlem : 40</a:t>
            </a:r>
            <a:r>
              <a:rPr lang="tr-TR" altLang="tr-TR" sz="1600" baseline="30000" dirty="0">
                <a:latin typeface="Arial" panose="020B0604020202020204" pitchFamily="34" charset="0"/>
                <a:cs typeface="Times New Roman" panose="02020603050405020304" pitchFamily="18" charset="0"/>
              </a:rPr>
              <a:t>o</a:t>
            </a:r>
            <a:r>
              <a:rPr lang="tr-TR" altLang="tr-TR" sz="1600" dirty="0">
                <a:latin typeface="Arial" panose="020B0604020202020204" pitchFamily="34" charset="0"/>
                <a:cs typeface="Times New Roman" panose="02020603050405020304" pitchFamily="18" charset="0"/>
              </a:rPr>
              <a:t>01’                                      </a:t>
            </a:r>
            <a:endParaRPr lang="tr-TR" altLang="tr-TR" sz="1600" dirty="0">
              <a:latin typeface="Arial" panose="020B0604020202020204" pitchFamily="34" charset="0"/>
            </a:endParaRPr>
          </a:p>
          <a:p>
            <a:pPr eaLnBrk="1" hangingPunct="1"/>
            <a:r>
              <a:rPr lang="tr-TR" altLang="tr-TR" sz="1600" dirty="0">
                <a:latin typeface="Arial" panose="020B0604020202020204" pitchFamily="34" charset="0"/>
                <a:cs typeface="Times New Roman" panose="02020603050405020304" pitchFamily="18" charset="0"/>
              </a:rPr>
              <a:t>Boylam : 32</a:t>
            </a:r>
            <a:r>
              <a:rPr lang="tr-TR" altLang="tr-TR" sz="1600" baseline="30000" dirty="0">
                <a:latin typeface="Arial" panose="020B0604020202020204" pitchFamily="34" charset="0"/>
                <a:cs typeface="Times New Roman" panose="02020603050405020304" pitchFamily="18" charset="0"/>
              </a:rPr>
              <a:t>o</a:t>
            </a:r>
            <a:r>
              <a:rPr lang="tr-TR" altLang="tr-TR" sz="1600" dirty="0">
                <a:latin typeface="Arial" panose="020B0604020202020204" pitchFamily="34" charset="0"/>
                <a:cs typeface="Times New Roman" panose="02020603050405020304" pitchFamily="18" charset="0"/>
              </a:rPr>
              <a:t>20’                                     Ortalama ilk ve son don tarihleri : 4 Kasım – 12 Nisan</a:t>
            </a:r>
            <a:endParaRPr lang="tr-TR" altLang="tr-TR" sz="1600" dirty="0">
              <a:latin typeface="Arial" panose="020B0604020202020204" pitchFamily="34" charset="0"/>
            </a:endParaRPr>
          </a:p>
          <a:p>
            <a:pPr eaLnBrk="1" hangingPunct="1"/>
            <a:endParaRPr lang="tr-TR" altLang="tr-TR" sz="1600" dirty="0">
              <a:latin typeface="Arial" panose="020B0604020202020204" pitchFamily="34" charset="0"/>
            </a:endParaRPr>
          </a:p>
        </p:txBody>
      </p:sp>
      <p:sp>
        <p:nvSpPr>
          <p:cNvPr id="32847" name="5 Dikdörtgen"/>
          <p:cNvSpPr/>
          <p:nvPr/>
        </p:nvSpPr>
        <p:spPr>
          <a:xfrm>
            <a:off x="285750" y="5538788"/>
            <a:ext cx="8964613" cy="923925"/>
          </a:xfrm>
          <a:prstGeom prst="rect">
            <a:avLst/>
          </a:prstGeom>
          <a:noFill/>
          <a:ln w="9525">
            <a:noFill/>
          </a:ln>
        </p:spPr>
        <p:txBody>
          <a:bodyPr>
            <a:spAutoFit/>
          </a:bodyPr>
          <a:lstStyle/>
          <a:p>
            <a:pPr marL="457200" indent="-457200" algn="just" eaLnBrk="1" hangingPunct="1"/>
            <a:r>
              <a:rPr lang="tr-TR" altLang="tr-TR" b="1" dirty="0">
                <a:latin typeface="Arial" panose="020B0604020202020204" pitchFamily="34" charset="0"/>
                <a:cs typeface="Times New Roman" panose="02020603050405020304" pitchFamily="18" charset="0"/>
              </a:rPr>
              <a:t>6. DİĞER</a:t>
            </a:r>
            <a:endParaRPr lang="tr-TR" altLang="tr-TR" dirty="0">
              <a:latin typeface="Arial" panose="020B0604020202020204" pitchFamily="34" charset="0"/>
            </a:endParaRPr>
          </a:p>
          <a:p>
            <a:pPr marL="457200" indent="-457200" algn="just" eaLnBrk="1" hangingPunct="1"/>
            <a:r>
              <a:rPr lang="tr-TR" altLang="tr-TR" dirty="0">
                <a:latin typeface="Arial" panose="020B0604020202020204" pitchFamily="34" charset="0"/>
                <a:cs typeface="Times New Roman" panose="02020603050405020304" pitchFamily="18" charset="0"/>
              </a:rPr>
              <a:t>	</a:t>
            </a:r>
            <a:r>
              <a:rPr lang="tr-TR" altLang="tr-TR" dirty="0">
                <a:latin typeface="Arial" panose="020B0604020202020204" pitchFamily="34" charset="0"/>
              </a:rPr>
              <a:t>Proje alanında elektrik enerjisi mevcuttur. Kuyudan su dalgıç tipi pompa ile alınacaktır. Çiftçi günde pompanın çalışma süresi kadar sulama yapabilecektir.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
          <p:cNvSpPr/>
          <p:nvPr/>
        </p:nvSpPr>
        <p:spPr>
          <a:xfrm>
            <a:off x="263525" y="257175"/>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latin typeface="Arial" panose="020B0604020202020204" pitchFamily="34" charset="0"/>
                <a:cs typeface="Times New Roman" panose="02020603050405020304" pitchFamily="18" charset="0"/>
              </a:rPr>
              <a:t>	</a:t>
            </a:r>
            <a:endParaRPr lang="tr-TR" altLang="tr-TR" sz="2000" dirty="0">
              <a:latin typeface="Arial" panose="020B0604020202020204" pitchFamily="34" charset="0"/>
              <a:ea typeface="Times New Roman" panose="02020603050405020304" pitchFamily="18" charset="0"/>
            </a:endParaRPr>
          </a:p>
        </p:txBody>
      </p:sp>
      <p:sp>
        <p:nvSpPr>
          <p:cNvPr id="33795"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33796" name="Rectangle 1"/>
          <p:cNvSpPr/>
          <p:nvPr/>
        </p:nvSpPr>
        <p:spPr>
          <a:xfrm>
            <a:off x="250825" y="817563"/>
            <a:ext cx="8893175" cy="4092575"/>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1. AŞAMA :  Ön Sistem Tertibi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lnSpc>
                <a:spcPct val="150000"/>
              </a:lnSpc>
            </a:pPr>
            <a:r>
              <a:rPr lang="tr-TR" altLang="tr-TR" sz="2000" b="1" dirty="0">
                <a:latin typeface="Arial" panose="020B0604020202020204" pitchFamily="34" charset="0"/>
                <a:cs typeface="Times New Roman" panose="02020603050405020304" pitchFamily="18" charset="0"/>
              </a:rPr>
              <a:t>	</a:t>
            </a:r>
            <a:r>
              <a:rPr lang="tr-TR" altLang="tr-TR" sz="2000" dirty="0">
                <a:latin typeface="Arial" panose="020B0604020202020204" pitchFamily="34" charset="0"/>
                <a:cs typeface="Times New Roman" panose="02020603050405020304" pitchFamily="18" charset="0"/>
              </a:rPr>
              <a:t>Ağaç sıraları doğu-batı yönünde olduğundan lateraller uzun kenar boyunca, manifoldlar kısa kenar boyunca döşenecektir.</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r>
              <a:rPr lang="tr-TR" altLang="tr-TR" sz="2000" dirty="0">
                <a:latin typeface="Arial" panose="020B0604020202020204" pitchFamily="34" charset="0"/>
                <a:cs typeface="Times New Roman" panose="02020603050405020304" pitchFamily="18" charset="0"/>
              </a:rPr>
              <a:t>	Buna göre, </a:t>
            </a:r>
          </a:p>
          <a:p>
            <a:pPr marL="457200" indent="-457200" algn="just" eaLnBrk="1" hangingPunct="1"/>
            <a:r>
              <a:rPr lang="tr-TR" altLang="tr-TR" sz="2000" dirty="0">
                <a:latin typeface="Arial" panose="020B0604020202020204" pitchFamily="34" charset="0"/>
                <a:cs typeface="Times New Roman" panose="02020603050405020304" pitchFamily="18" charset="0"/>
              </a:rPr>
              <a:t>	</a:t>
            </a:r>
          </a:p>
          <a:p>
            <a:pPr marL="457200" indent="-457200" algn="just" eaLnBrk="1" hangingPunct="1"/>
            <a:endParaRPr lang="tr-TR" altLang="tr-TR" sz="2000" dirty="0">
              <a:latin typeface="Arial" panose="020B0604020202020204" pitchFamily="34" charset="0"/>
              <a:cs typeface="Times New Roman" panose="02020603050405020304" pitchFamily="18" charset="0"/>
            </a:endParaRPr>
          </a:p>
          <a:p>
            <a:pPr marL="457200" indent="-457200" algn="just" eaLnBrk="1" hangingPunct="1">
              <a:lnSpc>
                <a:spcPct val="150000"/>
              </a:lnSpc>
            </a:pPr>
            <a:r>
              <a:rPr lang="tr-TR" altLang="tr-TR" sz="2000" dirty="0">
                <a:latin typeface="Arial" panose="020B0604020202020204" pitchFamily="34" charset="0"/>
                <a:cs typeface="Times New Roman" panose="02020603050405020304" pitchFamily="18" charset="0"/>
              </a:rPr>
              <a:t>	S</a:t>
            </a:r>
            <a:r>
              <a:rPr lang="tr-TR" altLang="tr-TR" sz="2000" baseline="-25000" dirty="0">
                <a:latin typeface="Arial" panose="020B0604020202020204" pitchFamily="34" charset="0"/>
                <a:cs typeface="Times New Roman" panose="02020603050405020304" pitchFamily="18" charset="0"/>
              </a:rPr>
              <a:t>l</a:t>
            </a:r>
            <a:r>
              <a:rPr lang="tr-TR" altLang="tr-TR" sz="2000" dirty="0">
                <a:latin typeface="Arial" panose="020B0604020202020204" pitchFamily="34" charset="0"/>
                <a:cs typeface="Times New Roman" panose="02020603050405020304" pitchFamily="18" charset="0"/>
              </a:rPr>
              <a:t> = % 0.3 (Bayır aşağı)</a:t>
            </a:r>
          </a:p>
          <a:p>
            <a:pPr marL="457200" indent="-457200" algn="just" eaLnBrk="1" hangingPunct="1">
              <a:lnSpc>
                <a:spcPct val="150000"/>
              </a:lnSpc>
            </a:pPr>
            <a:r>
              <a:rPr lang="tr-TR" altLang="tr-TR" sz="2000" dirty="0">
                <a:latin typeface="Arial" panose="020B0604020202020204" pitchFamily="34" charset="0"/>
                <a:cs typeface="Times New Roman" panose="02020603050405020304" pitchFamily="18" charset="0"/>
              </a:rPr>
              <a:t>	S</a:t>
            </a:r>
            <a:r>
              <a:rPr lang="tr-TR" altLang="tr-TR" sz="2000" baseline="-25000" dirty="0">
                <a:latin typeface="Arial" panose="020B0604020202020204" pitchFamily="34" charset="0"/>
                <a:cs typeface="Times New Roman" panose="02020603050405020304" pitchFamily="18" charset="0"/>
              </a:rPr>
              <a:t>m</a:t>
            </a:r>
            <a:r>
              <a:rPr lang="tr-TR" altLang="tr-TR" sz="2000" dirty="0">
                <a:latin typeface="Arial" panose="020B0604020202020204" pitchFamily="34" charset="0"/>
                <a:cs typeface="Times New Roman" panose="02020603050405020304" pitchFamily="18" charset="0"/>
              </a:rPr>
              <a:t> = % 0.6 (Bayır aşağı)</a:t>
            </a:r>
          </a:p>
          <a:p>
            <a:pPr marL="457200" indent="-457200" algn="just" eaLnBrk="1" hangingPunct="1"/>
            <a:endParaRPr lang="tr-TR" altLang="tr-TR" sz="2000" dirty="0">
              <a:latin typeface="Arial" panose="020B0604020202020204" pitchFamily="34" charset="0"/>
              <a:ea typeface="Times New Roman" panose="02020603050405020304" pitchFamily="18" charset="0"/>
            </a:endParaRPr>
          </a:p>
        </p:txBody>
      </p:sp>
      <p:graphicFrame>
        <p:nvGraphicFramePr>
          <p:cNvPr id="33797" name="Object 2"/>
          <p:cNvGraphicFramePr>
            <a:graphicFrameLocks noChangeAspect="1"/>
          </p:cNvGraphicFramePr>
          <p:nvPr/>
        </p:nvGraphicFramePr>
        <p:xfrm>
          <a:off x="2555875" y="2708275"/>
          <a:ext cx="3611563" cy="831850"/>
        </p:xfrm>
        <a:graphic>
          <a:graphicData uri="http://schemas.openxmlformats.org/presentationml/2006/ole">
            <mc:AlternateContent xmlns:mc="http://schemas.openxmlformats.org/markup-compatibility/2006">
              <mc:Choice xmlns:v="urn:schemas-microsoft-com:vml" Requires="v">
                <p:oleObj r:id="rId3" imgW="1637665" imgH="393700" progId="Equation.3">
                  <p:embed/>
                </p:oleObj>
              </mc:Choice>
              <mc:Fallback>
                <p:oleObj r:id="rId3" imgW="1637665" imgH="393700" progId="Equation.3">
                  <p:embed/>
                  <p:pic>
                    <p:nvPicPr>
                      <p:cNvPr id="0" name="Picture 3079"/>
                      <p:cNvPicPr/>
                      <p:nvPr/>
                    </p:nvPicPr>
                    <p:blipFill>
                      <a:blip r:embed="rId4"/>
                      <a:stretch>
                        <a:fillRect/>
                      </a:stretch>
                    </p:blipFill>
                    <p:spPr>
                      <a:xfrm>
                        <a:off x="2555875" y="2708275"/>
                        <a:ext cx="3611563" cy="831850"/>
                      </a:xfrm>
                      <a:prstGeom prst="rect">
                        <a:avLst/>
                      </a:prstGeom>
                      <a:noFill/>
                      <a:ln w="38100">
                        <a:noFill/>
                        <a:miter/>
                      </a:ln>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p:cNvSpPr/>
          <p:nvPr/>
        </p:nvSpPr>
        <p:spPr>
          <a:xfrm>
            <a:off x="250825" y="476250"/>
            <a:ext cx="8893175" cy="400050"/>
          </a:xfrm>
          <a:prstGeom prst="rect">
            <a:avLst/>
          </a:prstGeom>
          <a:noFill/>
          <a:ln w="9525">
            <a:noFill/>
          </a:ln>
        </p:spPr>
        <p:txBody>
          <a:bodyPr anchor="ctr" anchorCtr="0">
            <a:spAutoFit/>
          </a:bodyPr>
          <a:lstStyle/>
          <a:p>
            <a:pPr marL="457200" indent="-457200" algn="just" eaLnBrk="1" hangingPunct="1"/>
            <a:r>
              <a:rPr lang="tr-TR" altLang="tr-TR" sz="2000" b="1" u="sng" dirty="0">
                <a:solidFill>
                  <a:srgbClr val="C00000"/>
                </a:solidFill>
                <a:latin typeface="Arial" panose="020B0604020202020204" pitchFamily="34" charset="0"/>
                <a:cs typeface="Times New Roman" panose="02020603050405020304" pitchFamily="18" charset="0"/>
              </a:rPr>
              <a:t>Tasarım</a:t>
            </a:r>
            <a:r>
              <a:rPr lang="tr-TR" altLang="tr-TR" sz="2000" b="1" dirty="0">
                <a:solidFill>
                  <a:srgbClr val="C00000"/>
                </a:solidFill>
                <a:latin typeface="Arial" panose="020B0604020202020204" pitchFamily="34" charset="0"/>
                <a:cs typeface="Times New Roman" panose="02020603050405020304" pitchFamily="18" charset="0"/>
              </a:rPr>
              <a:t>	</a:t>
            </a:r>
            <a:endParaRPr lang="tr-TR" altLang="tr-TR" sz="2000" dirty="0">
              <a:solidFill>
                <a:srgbClr val="C00000"/>
              </a:solidFill>
              <a:latin typeface="Arial" panose="020B0604020202020204" pitchFamily="34" charset="0"/>
              <a:ea typeface="Times New Roman" panose="02020603050405020304" pitchFamily="18" charset="0"/>
            </a:endParaRPr>
          </a:p>
        </p:txBody>
      </p:sp>
      <p:sp>
        <p:nvSpPr>
          <p:cNvPr id="34819" name="Rectangle 1"/>
          <p:cNvSpPr/>
          <p:nvPr/>
        </p:nvSpPr>
        <p:spPr>
          <a:xfrm>
            <a:off x="0" y="0"/>
            <a:ext cx="9144000" cy="457200"/>
          </a:xfrm>
          <a:prstGeom prst="rect">
            <a:avLst/>
          </a:prstGeom>
          <a:noFill/>
          <a:ln w="9525">
            <a:noFill/>
          </a:ln>
        </p:spPr>
        <p:txBody>
          <a:bodyPr wrap="none" anchor="ctr" anchorCtr="0">
            <a:spAutoFit/>
          </a:bodyPr>
          <a:lstStyle/>
          <a:p>
            <a:pPr indent="449580" defTabSz="914400" eaLnBrk="1" hangingPunct="1">
              <a:tabLst>
                <a:tab pos="-457200" algn="l"/>
                <a:tab pos="449580" algn="l"/>
              </a:tabLst>
            </a:pPr>
            <a:endParaRPr lang="tr-TR" altLang="tr-TR" dirty="0">
              <a:latin typeface="Arial" panose="020B0604020202020204" pitchFamily="34" charset="0"/>
            </a:endParaRPr>
          </a:p>
        </p:txBody>
      </p:sp>
      <p:sp>
        <p:nvSpPr>
          <p:cNvPr id="34820" name="Rectangle 1"/>
          <p:cNvSpPr/>
          <p:nvPr/>
        </p:nvSpPr>
        <p:spPr>
          <a:xfrm>
            <a:off x="250825" y="898525"/>
            <a:ext cx="8893175" cy="1939925"/>
          </a:xfrm>
          <a:prstGeom prst="rect">
            <a:avLst/>
          </a:prstGeom>
          <a:noFill/>
          <a:ln w="9525">
            <a:noFill/>
          </a:ln>
        </p:spPr>
        <p:txBody>
          <a:bodyPr anchor="ctr" anchorCtr="0">
            <a:spAutoFit/>
          </a:bodyPr>
          <a:lstStyle/>
          <a:p>
            <a:pPr marL="457200" indent="-457200" algn="just" eaLnBrk="1" hangingPunct="1"/>
            <a:r>
              <a:rPr lang="tr-TR" altLang="tr-TR" sz="2000" b="1" dirty="0">
                <a:latin typeface="Arial" panose="020B0604020202020204" pitchFamily="34" charset="0"/>
                <a:cs typeface="Times New Roman" panose="02020603050405020304" pitchFamily="18" charset="0"/>
              </a:rPr>
              <a:t>2. AŞAMA :  Damla Sulama Yöntemi Uygulama Olanağı </a:t>
            </a:r>
          </a:p>
          <a:p>
            <a:pPr marL="457200" indent="-457200" algn="just" eaLnBrk="1" hangingPunct="1"/>
            <a:endParaRPr lang="tr-TR" altLang="tr-TR" sz="2000" b="1" dirty="0">
              <a:latin typeface="Arial" panose="020B0604020202020204" pitchFamily="34" charset="0"/>
              <a:cs typeface="Times New Roman" panose="02020603050405020304" pitchFamily="18" charset="0"/>
            </a:endParaRPr>
          </a:p>
          <a:p>
            <a:pPr marL="457200" indent="-457200" algn="just" eaLnBrk="1" hangingPunct="1"/>
            <a:r>
              <a:rPr lang="tr-TR" altLang="tr-TR" sz="2000" b="1" dirty="0">
                <a:latin typeface="Arial" panose="020B0604020202020204" pitchFamily="34" charset="0"/>
                <a:cs typeface="Times New Roman" panose="02020603050405020304" pitchFamily="18" charset="0"/>
              </a:rPr>
              <a:t>	</a:t>
            </a:r>
            <a:r>
              <a:rPr lang="tr-TR" altLang="tr-TR" sz="2000" dirty="0">
                <a:latin typeface="Arial" panose="020B0604020202020204" pitchFamily="34" charset="0"/>
                <a:cs typeface="Times New Roman" panose="02020603050405020304" pitchFamily="18" charset="0"/>
              </a:rPr>
              <a:t> En ekstrem koşul olan q=4 L/h ve iki sıralı lateral tertibinde ıslatılan alan oranı;</a:t>
            </a:r>
          </a:p>
          <a:p>
            <a:pPr marL="457200" indent="-457200" algn="just" eaLnBrk="1" hangingPunct="1"/>
            <a:endParaRPr lang="tr-TR" altLang="tr-TR" sz="2000" dirty="0">
              <a:latin typeface="Arial" panose="020B0604020202020204" pitchFamily="34" charset="0"/>
            </a:endParaRPr>
          </a:p>
          <a:p>
            <a:pPr marL="457200" indent="-457200" algn="just" eaLnBrk="1" hangingPunct="1"/>
            <a:r>
              <a:rPr lang="tr-TR" altLang="tr-TR" sz="2000" dirty="0">
                <a:latin typeface="Arial" panose="020B0604020202020204" pitchFamily="34" charset="0"/>
              </a:rPr>
              <a:t>	</a:t>
            </a:r>
          </a:p>
        </p:txBody>
      </p:sp>
      <p:graphicFrame>
        <p:nvGraphicFramePr>
          <p:cNvPr id="34821" name="Object 4"/>
          <p:cNvGraphicFramePr>
            <a:graphicFrameLocks noChangeAspect="1"/>
          </p:cNvGraphicFramePr>
          <p:nvPr/>
        </p:nvGraphicFramePr>
        <p:xfrm>
          <a:off x="1403350" y="2420938"/>
          <a:ext cx="4681538" cy="796925"/>
        </p:xfrm>
        <a:graphic>
          <a:graphicData uri="http://schemas.openxmlformats.org/presentationml/2006/ole">
            <mc:AlternateContent xmlns:mc="http://schemas.openxmlformats.org/markup-compatibility/2006">
              <mc:Choice xmlns:v="urn:schemas-microsoft-com:vml" Requires="v">
                <p:oleObj r:id="rId2" imgW="2057400" imgH="444500" progId="Equation.3">
                  <p:embed/>
                </p:oleObj>
              </mc:Choice>
              <mc:Fallback>
                <p:oleObj r:id="rId2" imgW="2057400" imgH="444500" progId="Equation.3">
                  <p:embed/>
                  <p:pic>
                    <p:nvPicPr>
                      <p:cNvPr id="0" name="Picture 3082"/>
                      <p:cNvPicPr/>
                      <p:nvPr/>
                    </p:nvPicPr>
                    <p:blipFill>
                      <a:blip r:embed="rId3"/>
                      <a:stretch>
                        <a:fillRect/>
                      </a:stretch>
                    </p:blipFill>
                    <p:spPr>
                      <a:xfrm>
                        <a:off x="1403350" y="2420938"/>
                        <a:ext cx="4681538" cy="796925"/>
                      </a:xfrm>
                      <a:prstGeom prst="rect">
                        <a:avLst/>
                      </a:prstGeom>
                      <a:noFill/>
                      <a:ln w="38100">
                        <a:noFill/>
                        <a:miter/>
                      </a:ln>
                    </p:spPr>
                  </p:pic>
                </p:oleObj>
              </mc:Fallback>
            </mc:AlternateContent>
          </a:graphicData>
        </a:graphic>
      </p:graphicFrame>
      <p:graphicFrame>
        <p:nvGraphicFramePr>
          <p:cNvPr id="34822" name="Object 5"/>
          <p:cNvGraphicFramePr>
            <a:graphicFrameLocks noChangeAspect="1"/>
          </p:cNvGraphicFramePr>
          <p:nvPr/>
        </p:nvGraphicFramePr>
        <p:xfrm>
          <a:off x="1489075" y="3716338"/>
          <a:ext cx="4994275" cy="792162"/>
        </p:xfrm>
        <a:graphic>
          <a:graphicData uri="http://schemas.openxmlformats.org/presentationml/2006/ole">
            <mc:AlternateContent xmlns:mc="http://schemas.openxmlformats.org/markup-compatibility/2006">
              <mc:Choice xmlns:v="urn:schemas-microsoft-com:vml" Requires="v">
                <p:oleObj r:id="rId4" imgW="2451100" imgH="431800" progId="Equation.3">
                  <p:embed/>
                </p:oleObj>
              </mc:Choice>
              <mc:Fallback>
                <p:oleObj r:id="rId4" imgW="2451100" imgH="431800" progId="Equation.3">
                  <p:embed/>
                  <p:pic>
                    <p:nvPicPr>
                      <p:cNvPr id="0" name="Picture 3080"/>
                      <p:cNvPicPr/>
                      <p:nvPr/>
                    </p:nvPicPr>
                    <p:blipFill>
                      <a:blip r:embed="rId5"/>
                      <a:stretch>
                        <a:fillRect/>
                      </a:stretch>
                    </p:blipFill>
                    <p:spPr>
                      <a:xfrm>
                        <a:off x="1489075" y="3716338"/>
                        <a:ext cx="4994275" cy="792162"/>
                      </a:xfrm>
                      <a:prstGeom prst="rect">
                        <a:avLst/>
                      </a:prstGeom>
                      <a:noFill/>
                      <a:ln w="38100">
                        <a:noFill/>
                        <a:miter/>
                      </a:ln>
                    </p:spPr>
                  </p:pic>
                </p:oleObj>
              </mc:Fallback>
            </mc:AlternateContent>
          </a:graphicData>
        </a:graphic>
      </p:graphicFrame>
      <p:sp>
        <p:nvSpPr>
          <p:cNvPr id="34823" name="8 Dikdörtgen"/>
          <p:cNvSpPr/>
          <p:nvPr/>
        </p:nvSpPr>
        <p:spPr>
          <a:xfrm>
            <a:off x="6372225" y="3933825"/>
            <a:ext cx="1344613" cy="368300"/>
          </a:xfrm>
          <a:prstGeom prst="rect">
            <a:avLst/>
          </a:prstGeom>
          <a:noFill/>
          <a:ln w="9525">
            <a:noFill/>
          </a:ln>
        </p:spPr>
        <p:txBody>
          <a:bodyPr wrap="none">
            <a:spAutoFit/>
          </a:bodyPr>
          <a:lstStyle/>
          <a:p>
            <a:pPr eaLnBrk="1" hangingPunct="1"/>
            <a:r>
              <a:rPr lang="tr-TR" altLang="tr-TR" dirty="0">
                <a:latin typeface="Arial" panose="020B0604020202020204" pitchFamily="34" charset="0"/>
                <a:cs typeface="Times New Roman" panose="02020603050405020304" pitchFamily="18" charset="0"/>
              </a:rPr>
              <a:t>Uygun değil </a:t>
            </a:r>
            <a:endParaRPr lang="tr-TR" altLang="tr-TR" dirty="0">
              <a:latin typeface="Arial" panose="020B0604020202020204" pitchFamily="34" charset="0"/>
              <a:ea typeface="Times New Roman" panose="02020603050405020304" pitchFamily="18" charset="0"/>
            </a:endParaRPr>
          </a:p>
        </p:txBody>
      </p:sp>
      <p:sp>
        <p:nvSpPr>
          <p:cNvPr id="34824" name="9 Dikdörtgen"/>
          <p:cNvSpPr/>
          <p:nvPr/>
        </p:nvSpPr>
        <p:spPr>
          <a:xfrm>
            <a:off x="250825" y="4725988"/>
            <a:ext cx="7991475" cy="1703387"/>
          </a:xfrm>
          <a:prstGeom prst="rect">
            <a:avLst/>
          </a:prstGeom>
          <a:noFill/>
          <a:ln w="9525">
            <a:noFill/>
          </a:ln>
        </p:spPr>
        <p:txBody>
          <a:bodyPr>
            <a:spAutoFit/>
          </a:bodyPr>
          <a:lstStyle/>
          <a:p>
            <a:pPr algn="just" eaLnBrk="1" hangingPunct="1">
              <a:lnSpc>
                <a:spcPct val="150000"/>
              </a:lnSpc>
            </a:pPr>
            <a:r>
              <a:rPr lang="tr-TR" altLang="tr-TR" b="1" dirty="0">
                <a:latin typeface="Arial" panose="020B0604020202020204" pitchFamily="34" charset="0"/>
                <a:cs typeface="Times New Roman" panose="02020603050405020304" pitchFamily="18" charset="0"/>
              </a:rPr>
              <a:t>Her ağaç sırasına iki lateral boru hattı döşense ve en yüksek damlatıcı debisi olan 4 L/h kullanılsa bile damla sulama yöntemi ile yeterli ıslatma oranı elde edilememektedir. Bu nedenle ağaç altı mikro yağmurlama sulama yöntemi kullanılmalıdır. </a:t>
            </a:r>
            <a:endParaRPr lang="tr-TR" altLang="tr-TR" b="1" dirty="0">
              <a:latin typeface="Arial" panose="020B0604020202020204" pitchFamily="34" charset="0"/>
              <a:ea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2252</Words>
  <Application>Microsoft Office PowerPoint</Application>
  <PresentationFormat>Ekran Gösterisi (4:3)</PresentationFormat>
  <Paragraphs>659</Paragraphs>
  <Slides>33</Slides>
  <Notes>7</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33</vt:i4>
      </vt:variant>
    </vt:vector>
  </HeadingPairs>
  <TitlesOfParts>
    <vt:vector size="40" baseType="lpstr">
      <vt:lpstr>Arial</vt:lpstr>
      <vt:lpstr>Calibri</vt:lpstr>
      <vt:lpstr>Calibri Light</vt:lpstr>
      <vt:lpstr>Symbol</vt:lpstr>
      <vt:lpstr>Times New Roman</vt:lpstr>
      <vt:lpstr>Office Teması</vt:lpstr>
      <vt:lpstr>Equation.3</vt:lpstr>
      <vt:lpstr>AĞAÇ ALTI MİKRO YAĞMURLAMA SULAMA SİSTEMİ TASARIMI  ÖRNEĞİ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DLTCM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Hakan OKURSOY</dc:creator>
  <cp:lastModifiedBy>DİLARA UZUNER</cp:lastModifiedBy>
  <cp:revision>65</cp:revision>
  <dcterms:created xsi:type="dcterms:W3CDTF">2004-01-07T19:06:10Z</dcterms:created>
  <dcterms:modified xsi:type="dcterms:W3CDTF">2024-12-30T12:03:00Z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9A9011C206A441C588BBEEE4CE8EDC77_13</vt:lpwstr>
  </property>
  <property fmtid="{D5CDD505-2E9C-101B-9397-08002B2CF9AE}" pid="3" name="KSOProductBuildVer">
    <vt:lpwstr>1033-12.2.0.13359</vt:lpwstr>
  </property>
</Properties>
</file>